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4"/>
  </p:notesMasterIdLst>
  <p:sldIdLst>
    <p:sldId id="256" r:id="rId3"/>
  </p:sldIdLst>
  <p:sldSz cx="43891200" cy="32918400"/>
  <p:notesSz cx="6858000" cy="9144000"/>
  <p:embeddedFontLst>
    <p:embeddedFont>
      <p:font typeface="Crete Round" panose="020B0604020202020204" charset="0"/>
      <p:regular r:id="rId5"/>
      <p:italic r:id="rId6"/>
    </p:embeddedFont>
    <p:embeddedFont>
      <p:font typeface="Trebuchet MS" panose="020B0603020202020204" pitchFamily="34" charset="0"/>
      <p:regular r:id="rId7"/>
      <p:bold r:id="rId8"/>
      <p:italic r:id="rId9"/>
      <p:boldItalic r:id="rId10"/>
    </p:embeddedFont>
    <p:embeddedFont>
      <p:font typeface="Lato" panose="020B0604020202020204" charset="0"/>
      <p:regular r:id="rId11"/>
      <p:bold r:id="rId12"/>
      <p:italic r:id="rId13"/>
      <p:boldItalic r:id="rId14"/>
    </p:embeddedFont>
    <p:embeddedFont>
      <p:font typeface="Merriweather"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 d="100"/>
          <a:sy n="16" d="100"/>
        </p:scale>
        <p:origin x="-1416" y="-10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33365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c9168a27_2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c9168a27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0"/>
            <a:ext cx="43891200" cy="33129300"/>
          </a:xfrm>
          <a:prstGeom prst="rect">
            <a:avLst/>
          </a:prstGeom>
          <a:gradFill>
            <a:gsLst>
              <a:gs pos="0">
                <a:srgbClr val="003171"/>
              </a:gs>
              <a:gs pos="100000">
                <a:srgbClr val="549FFF"/>
              </a:gs>
            </a:gsLst>
            <a:lin ang="7920000" scaled="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18400" y="77054"/>
            <a:ext cx="52444003" cy="32998079"/>
          </a:xfrm>
          <a:custGeom>
            <a:avLst/>
            <a:gdLst/>
            <a:ahLst/>
            <a:cxnLst/>
            <a:rect l="l" t="t" r="r" b="b"/>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26751" y="4229"/>
            <a:ext cx="50501632" cy="32998079"/>
          </a:xfrm>
          <a:custGeom>
            <a:avLst/>
            <a:gdLst/>
            <a:ahLst/>
            <a:cxnLst/>
            <a:rect l="l" t="t" r="r" b="b"/>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b" anchorCtr="0">
            <a:noAutofit/>
          </a:bodyPr>
          <a:lstStyle/>
          <a:p>
            <a:pPr marL="0" lvl="0" indent="0" algn="l" rtl="0">
              <a:spcBef>
                <a:spcPts val="0"/>
              </a:spcBef>
              <a:spcAft>
                <a:spcPts val="0"/>
              </a:spcAft>
              <a:buNone/>
            </a:pPr>
            <a:endParaRPr/>
          </a:p>
        </p:txBody>
      </p:sp>
      <p:sp>
        <p:nvSpPr>
          <p:cNvPr id="12" name="Google Shape;12;p2"/>
          <p:cNvSpPr/>
          <p:nvPr/>
        </p:nvSpPr>
        <p:spPr>
          <a:xfrm>
            <a:off x="-4064002" y="-4234"/>
            <a:ext cx="10403842" cy="33128375"/>
          </a:xfrm>
          <a:custGeom>
            <a:avLst/>
            <a:gdLst/>
            <a:ahLst/>
            <a:cxnLst/>
            <a:rect l="l" t="t" r="r" b="b"/>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2519683" y="847"/>
            <a:ext cx="6740822" cy="33128375"/>
          </a:xfrm>
          <a:custGeom>
            <a:avLst/>
            <a:gdLst/>
            <a:ahLst/>
            <a:cxnLst/>
            <a:rect l="l" t="t" r="r" b="b"/>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5193792" y="7949184"/>
            <a:ext cx="33844800" cy="7056000"/>
          </a:xfrm>
          <a:prstGeom prst="rect">
            <a:avLst/>
          </a:prstGeom>
        </p:spPr>
        <p:txBody>
          <a:bodyPr spcFirstLastPara="1" wrap="square" lIns="219425" tIns="219425" rIns="219425" bIns="219425" anchor="b" anchorCtr="0"/>
          <a:lstStyle>
            <a:lvl1pPr lvl="0" algn="r">
              <a:spcBef>
                <a:spcPts val="0"/>
              </a:spcBef>
              <a:spcAft>
                <a:spcPts val="0"/>
              </a:spcAft>
              <a:buClr>
                <a:schemeClr val="lt1"/>
              </a:buClr>
              <a:buSzPts val="11500"/>
              <a:buNone/>
              <a:defRPr sz="11500">
                <a:solidFill>
                  <a:schemeClr val="lt1"/>
                </a:solidFill>
              </a:defRPr>
            </a:lvl1pPr>
            <a:lvl2pPr lvl="1" algn="r">
              <a:spcBef>
                <a:spcPts val="0"/>
              </a:spcBef>
              <a:spcAft>
                <a:spcPts val="0"/>
              </a:spcAft>
              <a:buClr>
                <a:schemeClr val="lt1"/>
              </a:buClr>
              <a:buSzPts val="11500"/>
              <a:buNone/>
              <a:defRPr sz="11500">
                <a:solidFill>
                  <a:schemeClr val="lt1"/>
                </a:solidFill>
              </a:defRPr>
            </a:lvl2pPr>
            <a:lvl3pPr lvl="2" algn="r">
              <a:spcBef>
                <a:spcPts val="0"/>
              </a:spcBef>
              <a:spcAft>
                <a:spcPts val="0"/>
              </a:spcAft>
              <a:buClr>
                <a:schemeClr val="lt1"/>
              </a:buClr>
              <a:buSzPts val="11500"/>
              <a:buNone/>
              <a:defRPr sz="11500">
                <a:solidFill>
                  <a:schemeClr val="lt1"/>
                </a:solidFill>
              </a:defRPr>
            </a:lvl3pPr>
            <a:lvl4pPr lvl="3" algn="r">
              <a:spcBef>
                <a:spcPts val="0"/>
              </a:spcBef>
              <a:spcAft>
                <a:spcPts val="0"/>
              </a:spcAft>
              <a:buClr>
                <a:schemeClr val="lt1"/>
              </a:buClr>
              <a:buSzPts val="11500"/>
              <a:buNone/>
              <a:defRPr sz="11500">
                <a:solidFill>
                  <a:schemeClr val="lt1"/>
                </a:solidFill>
              </a:defRPr>
            </a:lvl4pPr>
            <a:lvl5pPr lvl="4" algn="r">
              <a:spcBef>
                <a:spcPts val="0"/>
              </a:spcBef>
              <a:spcAft>
                <a:spcPts val="0"/>
              </a:spcAft>
              <a:buClr>
                <a:schemeClr val="lt1"/>
              </a:buClr>
              <a:buSzPts val="11500"/>
              <a:buNone/>
              <a:defRPr sz="11500">
                <a:solidFill>
                  <a:schemeClr val="lt1"/>
                </a:solidFill>
              </a:defRPr>
            </a:lvl5pPr>
            <a:lvl6pPr lvl="5" algn="r">
              <a:spcBef>
                <a:spcPts val="0"/>
              </a:spcBef>
              <a:spcAft>
                <a:spcPts val="0"/>
              </a:spcAft>
              <a:buClr>
                <a:schemeClr val="lt1"/>
              </a:buClr>
              <a:buSzPts val="11500"/>
              <a:buNone/>
              <a:defRPr sz="11500">
                <a:solidFill>
                  <a:schemeClr val="lt1"/>
                </a:solidFill>
              </a:defRPr>
            </a:lvl6pPr>
            <a:lvl7pPr lvl="6" algn="r">
              <a:spcBef>
                <a:spcPts val="0"/>
              </a:spcBef>
              <a:spcAft>
                <a:spcPts val="0"/>
              </a:spcAft>
              <a:buClr>
                <a:schemeClr val="lt1"/>
              </a:buClr>
              <a:buSzPts val="11500"/>
              <a:buNone/>
              <a:defRPr sz="11500">
                <a:solidFill>
                  <a:schemeClr val="lt1"/>
                </a:solidFill>
              </a:defRPr>
            </a:lvl7pPr>
            <a:lvl8pPr lvl="7" algn="r">
              <a:spcBef>
                <a:spcPts val="0"/>
              </a:spcBef>
              <a:spcAft>
                <a:spcPts val="0"/>
              </a:spcAft>
              <a:buClr>
                <a:schemeClr val="lt1"/>
              </a:buClr>
              <a:buSzPts val="11500"/>
              <a:buNone/>
              <a:defRPr sz="11500">
                <a:solidFill>
                  <a:schemeClr val="lt1"/>
                </a:solidFill>
              </a:defRPr>
            </a:lvl8pPr>
            <a:lvl9pPr lvl="8" algn="r">
              <a:spcBef>
                <a:spcPts val="0"/>
              </a:spcBef>
              <a:spcAft>
                <a:spcPts val="0"/>
              </a:spcAft>
              <a:buClr>
                <a:schemeClr val="lt1"/>
              </a:buClr>
              <a:buSzPts val="11500"/>
              <a:buNone/>
              <a:defRPr sz="11500">
                <a:solidFill>
                  <a:schemeClr val="lt1"/>
                </a:solidFill>
              </a:defRPr>
            </a:lvl9pPr>
          </a:lstStyle>
          <a:p>
            <a:endParaRPr/>
          </a:p>
        </p:txBody>
      </p:sp>
      <p:sp>
        <p:nvSpPr>
          <p:cNvPr id="15" name="Google Shape;15;p2"/>
          <p:cNvSpPr txBox="1">
            <a:spLocks noGrp="1"/>
          </p:cNvSpPr>
          <p:nvPr>
            <p:ph type="subTitle" idx="1"/>
          </p:nvPr>
        </p:nvSpPr>
        <p:spPr>
          <a:xfrm>
            <a:off x="5193792" y="15508225"/>
            <a:ext cx="33771600" cy="4442400"/>
          </a:xfrm>
          <a:prstGeom prst="rect">
            <a:avLst/>
          </a:prstGeom>
        </p:spPr>
        <p:txBody>
          <a:bodyPr spcFirstLastPara="1" wrap="square" lIns="219425" tIns="219425" rIns="219425" bIns="219425" anchor="t" anchorCtr="0"/>
          <a:lstStyle>
            <a:lvl1pPr lvl="0" algn="r">
              <a:spcBef>
                <a:spcPts val="0"/>
              </a:spcBef>
              <a:spcAft>
                <a:spcPts val="0"/>
              </a:spcAft>
              <a:buClr>
                <a:schemeClr val="lt1"/>
              </a:buClr>
              <a:buSzPts val="5800"/>
              <a:buNone/>
              <a:defRPr sz="5800">
                <a:solidFill>
                  <a:schemeClr val="lt1"/>
                </a:solidFill>
              </a:defRPr>
            </a:lvl1pPr>
            <a:lvl2pPr lvl="1" algn="r">
              <a:spcBef>
                <a:spcPts val="0"/>
              </a:spcBef>
              <a:spcAft>
                <a:spcPts val="0"/>
              </a:spcAft>
              <a:buClr>
                <a:schemeClr val="lt1"/>
              </a:buClr>
              <a:buSzPts val="5800"/>
              <a:buNone/>
              <a:defRPr sz="5800">
                <a:solidFill>
                  <a:schemeClr val="lt1"/>
                </a:solidFill>
              </a:defRPr>
            </a:lvl2pPr>
            <a:lvl3pPr lvl="2" algn="r">
              <a:spcBef>
                <a:spcPts val="0"/>
              </a:spcBef>
              <a:spcAft>
                <a:spcPts val="0"/>
              </a:spcAft>
              <a:buClr>
                <a:schemeClr val="lt1"/>
              </a:buClr>
              <a:buSzPts val="5800"/>
              <a:buNone/>
              <a:defRPr>
                <a:solidFill>
                  <a:schemeClr val="lt1"/>
                </a:solidFill>
              </a:defRPr>
            </a:lvl3pPr>
            <a:lvl4pPr lvl="3" algn="r">
              <a:spcBef>
                <a:spcPts val="0"/>
              </a:spcBef>
              <a:spcAft>
                <a:spcPts val="0"/>
              </a:spcAft>
              <a:buClr>
                <a:schemeClr val="lt1"/>
              </a:buClr>
              <a:buSzPts val="5800"/>
              <a:buNone/>
              <a:defRPr sz="5800">
                <a:solidFill>
                  <a:schemeClr val="lt1"/>
                </a:solidFill>
              </a:defRPr>
            </a:lvl4pPr>
            <a:lvl5pPr lvl="4" algn="r">
              <a:spcBef>
                <a:spcPts val="0"/>
              </a:spcBef>
              <a:spcAft>
                <a:spcPts val="0"/>
              </a:spcAft>
              <a:buClr>
                <a:schemeClr val="lt1"/>
              </a:buClr>
              <a:buSzPts val="5800"/>
              <a:buNone/>
              <a:defRPr sz="5800">
                <a:solidFill>
                  <a:schemeClr val="lt1"/>
                </a:solidFill>
              </a:defRPr>
            </a:lvl5pPr>
            <a:lvl6pPr lvl="5" algn="r">
              <a:spcBef>
                <a:spcPts val="0"/>
              </a:spcBef>
              <a:spcAft>
                <a:spcPts val="0"/>
              </a:spcAft>
              <a:buClr>
                <a:schemeClr val="lt1"/>
              </a:buClr>
              <a:buSzPts val="5800"/>
              <a:buNone/>
              <a:defRPr sz="5800">
                <a:solidFill>
                  <a:schemeClr val="lt1"/>
                </a:solidFill>
              </a:defRPr>
            </a:lvl6pPr>
            <a:lvl7pPr lvl="6" algn="r">
              <a:spcBef>
                <a:spcPts val="0"/>
              </a:spcBef>
              <a:spcAft>
                <a:spcPts val="0"/>
              </a:spcAft>
              <a:buClr>
                <a:schemeClr val="lt1"/>
              </a:buClr>
              <a:buSzPts val="5800"/>
              <a:buNone/>
              <a:defRPr sz="5800">
                <a:solidFill>
                  <a:schemeClr val="lt1"/>
                </a:solidFill>
              </a:defRPr>
            </a:lvl7pPr>
            <a:lvl8pPr lvl="7" algn="r">
              <a:spcBef>
                <a:spcPts val="0"/>
              </a:spcBef>
              <a:spcAft>
                <a:spcPts val="0"/>
              </a:spcAft>
              <a:buClr>
                <a:schemeClr val="lt1"/>
              </a:buClr>
              <a:buSzPts val="5800"/>
              <a:buNone/>
              <a:defRPr sz="5800">
                <a:solidFill>
                  <a:schemeClr val="lt1"/>
                </a:solidFill>
              </a:defRPr>
            </a:lvl8pPr>
            <a:lvl9pPr lvl="8" algn="r">
              <a:spcBef>
                <a:spcPts val="0"/>
              </a:spcBef>
              <a:spcAft>
                <a:spcPts val="0"/>
              </a:spcAft>
              <a:buClr>
                <a:schemeClr val="lt1"/>
              </a:buClr>
              <a:buSzPts val="5800"/>
              <a:buNone/>
              <a:defRPr sz="5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2194560" y="1318262"/>
            <a:ext cx="39501600" cy="5486400"/>
          </a:xfrm>
          <a:prstGeom prst="rect">
            <a:avLst/>
          </a:prstGeom>
        </p:spPr>
        <p:txBody>
          <a:bodyPr spcFirstLastPara="1" wrap="square" lIns="219425" tIns="219425" rIns="219425" bIns="219425" anchor="b" anchorCtr="0"/>
          <a:lstStyle>
            <a:lvl1pPr lvl="0" rtl="0">
              <a:spcBef>
                <a:spcPts val="0"/>
              </a:spcBef>
              <a:spcAft>
                <a:spcPts val="0"/>
              </a:spcAft>
              <a:buSzPts val="8600"/>
              <a:buNone/>
              <a:defRPr/>
            </a:lvl1pPr>
            <a:lvl2pPr lvl="1" rtl="0">
              <a:spcBef>
                <a:spcPts val="0"/>
              </a:spcBef>
              <a:spcAft>
                <a:spcPts val="0"/>
              </a:spcAft>
              <a:buSzPts val="8600"/>
              <a:buNone/>
              <a:defRPr/>
            </a:lvl2pPr>
            <a:lvl3pPr lvl="2" rtl="0">
              <a:spcBef>
                <a:spcPts val="0"/>
              </a:spcBef>
              <a:spcAft>
                <a:spcPts val="0"/>
              </a:spcAft>
              <a:buSzPts val="8600"/>
              <a:buNone/>
              <a:defRPr/>
            </a:lvl3pPr>
            <a:lvl4pPr lvl="3" rtl="0">
              <a:spcBef>
                <a:spcPts val="0"/>
              </a:spcBef>
              <a:spcAft>
                <a:spcPts val="0"/>
              </a:spcAft>
              <a:buSzPts val="8600"/>
              <a:buNone/>
              <a:defRPr/>
            </a:lvl4pPr>
            <a:lvl5pPr lvl="4" rtl="0">
              <a:spcBef>
                <a:spcPts val="0"/>
              </a:spcBef>
              <a:spcAft>
                <a:spcPts val="0"/>
              </a:spcAft>
              <a:buSzPts val="8600"/>
              <a:buNone/>
              <a:defRPr/>
            </a:lvl5pPr>
            <a:lvl6pPr lvl="5" rtl="0">
              <a:spcBef>
                <a:spcPts val="0"/>
              </a:spcBef>
              <a:spcAft>
                <a:spcPts val="0"/>
              </a:spcAft>
              <a:buSzPts val="8600"/>
              <a:buNone/>
              <a:defRPr/>
            </a:lvl6pPr>
            <a:lvl7pPr lvl="6" rtl="0">
              <a:spcBef>
                <a:spcPts val="0"/>
              </a:spcBef>
              <a:spcAft>
                <a:spcPts val="0"/>
              </a:spcAft>
              <a:buSzPts val="8600"/>
              <a:buNone/>
              <a:defRPr/>
            </a:lvl7pPr>
            <a:lvl8pPr lvl="7" rtl="0">
              <a:spcBef>
                <a:spcPts val="0"/>
              </a:spcBef>
              <a:spcAft>
                <a:spcPts val="0"/>
              </a:spcAft>
              <a:buSzPts val="8600"/>
              <a:buNone/>
              <a:defRPr/>
            </a:lvl8pPr>
            <a:lvl9pPr lvl="8" rtl="0">
              <a:spcBef>
                <a:spcPts val="0"/>
              </a:spcBef>
              <a:spcAft>
                <a:spcPts val="0"/>
              </a:spcAft>
              <a:buSzPts val="8600"/>
              <a:buNone/>
              <a:defRPr/>
            </a:lvl9pPr>
          </a:lstStyle>
          <a:p>
            <a:endParaRPr/>
          </a:p>
        </p:txBody>
      </p:sp>
      <p:sp>
        <p:nvSpPr>
          <p:cNvPr id="60" name="Google Shape;60;p12"/>
          <p:cNvSpPr txBox="1">
            <a:spLocks noGrp="1"/>
          </p:cNvSpPr>
          <p:nvPr>
            <p:ph type="sldNum" idx="12"/>
          </p:nvPr>
        </p:nvSpPr>
        <p:spPr>
          <a:xfrm>
            <a:off x="41072600" y="30399044"/>
            <a:ext cx="2634000" cy="2518500"/>
          </a:xfrm>
          <a:prstGeom prst="rect">
            <a:avLst/>
          </a:prstGeom>
        </p:spPr>
        <p:txBody>
          <a:bodyPr spcFirstLastPara="1" wrap="square" lIns="219425" tIns="219425" rIns="219425" bIns="219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3"/>
          <p:cNvSpPr txBox="1">
            <a:spLocks noGrp="1"/>
          </p:cNvSpPr>
          <p:nvPr>
            <p:ph type="body" idx="1"/>
          </p:nvPr>
        </p:nvSpPr>
        <p:spPr>
          <a:xfrm>
            <a:off x="2194560" y="28200378"/>
            <a:ext cx="39501600" cy="3324900"/>
          </a:xfrm>
          <a:prstGeom prst="rect">
            <a:avLst/>
          </a:prstGeom>
        </p:spPr>
        <p:txBody>
          <a:bodyPr spcFirstLastPara="1" wrap="square" lIns="219425" tIns="219425" rIns="219425" bIns="219425" anchor="t" anchorCtr="0"/>
          <a:lstStyle>
            <a:lvl1pPr marL="457200" lvl="0" indent="-228600" algn="ctr" rtl="0">
              <a:spcBef>
                <a:spcPts val="900"/>
              </a:spcBef>
              <a:spcAft>
                <a:spcPts val="0"/>
              </a:spcAft>
              <a:buSzPts val="4300"/>
              <a:buNone/>
              <a:defRPr sz="4300"/>
            </a:lvl1pPr>
          </a:lstStyle>
          <a:p>
            <a:endParaRPr/>
          </a:p>
        </p:txBody>
      </p:sp>
      <p:sp>
        <p:nvSpPr>
          <p:cNvPr id="63" name="Google Shape;63;p13"/>
          <p:cNvSpPr txBox="1">
            <a:spLocks noGrp="1"/>
          </p:cNvSpPr>
          <p:nvPr>
            <p:ph type="sldNum" idx="12"/>
          </p:nvPr>
        </p:nvSpPr>
        <p:spPr>
          <a:xfrm>
            <a:off x="41072600" y="30399044"/>
            <a:ext cx="2634000" cy="2518500"/>
          </a:xfrm>
          <a:prstGeom prst="rect">
            <a:avLst/>
          </a:prstGeom>
        </p:spPr>
        <p:txBody>
          <a:bodyPr spcFirstLastPara="1" wrap="square" lIns="219425" tIns="219425" rIns="219425" bIns="219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4"/>
          <p:cNvSpPr txBox="1">
            <a:spLocks noGrp="1"/>
          </p:cNvSpPr>
          <p:nvPr>
            <p:ph type="sldNum" idx="12"/>
          </p:nvPr>
        </p:nvSpPr>
        <p:spPr>
          <a:xfrm>
            <a:off x="41072600" y="30399044"/>
            <a:ext cx="2634000" cy="2518500"/>
          </a:xfrm>
          <a:prstGeom prst="rect">
            <a:avLst/>
          </a:prstGeom>
        </p:spPr>
        <p:txBody>
          <a:bodyPr spcFirstLastPara="1" wrap="square" lIns="219425" tIns="219425" rIns="219425" bIns="219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
          <p:cNvSpPr/>
          <p:nvPr/>
        </p:nvSpPr>
        <p:spPr>
          <a:xfrm rot="10800000" flipH="1">
            <a:off x="-1671274" y="-53521"/>
            <a:ext cx="8281849" cy="32971921"/>
          </a:xfrm>
          <a:custGeom>
            <a:avLst/>
            <a:gdLst/>
            <a:ahLst/>
            <a:cxnLst/>
            <a:rect l="l" t="t" r="r" b="b"/>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body" idx="1"/>
          </p:nvPr>
        </p:nvSpPr>
        <p:spPr>
          <a:xfrm>
            <a:off x="2194560" y="7963152"/>
            <a:ext cx="39501600" cy="23233200"/>
          </a:xfrm>
          <a:prstGeom prst="rect">
            <a:avLst/>
          </a:prstGeom>
        </p:spPr>
        <p:txBody>
          <a:bodyPr spcFirstLastPara="1" wrap="square" lIns="219425" tIns="219425" rIns="219425" bIns="219425" anchor="t" anchorCtr="0"/>
          <a:lstStyle>
            <a:lvl1pPr marL="457200" lvl="0" indent="-717550">
              <a:spcBef>
                <a:spcPts val="0"/>
              </a:spcBef>
              <a:spcAft>
                <a:spcPts val="0"/>
              </a:spcAft>
              <a:buSzPts val="7700"/>
              <a:buChar char="●"/>
              <a:defRPr/>
            </a:lvl1pPr>
            <a:lvl2pPr marL="914400" lvl="1" indent="-654050">
              <a:spcBef>
                <a:spcPts val="0"/>
              </a:spcBef>
              <a:spcAft>
                <a:spcPts val="0"/>
              </a:spcAft>
              <a:buSzPts val="6700"/>
              <a:buChar char="○"/>
              <a:defRPr/>
            </a:lvl2pPr>
            <a:lvl3pPr marL="1371600" lvl="2" indent="-596900">
              <a:spcBef>
                <a:spcPts val="0"/>
              </a:spcBef>
              <a:spcAft>
                <a:spcPts val="0"/>
              </a:spcAft>
              <a:buSzPts val="5800"/>
              <a:buChar char="■"/>
              <a:defRPr/>
            </a:lvl3pPr>
            <a:lvl4pPr marL="1828800" lvl="3" indent="-533400">
              <a:spcBef>
                <a:spcPts val="0"/>
              </a:spcBef>
              <a:spcAft>
                <a:spcPts val="0"/>
              </a:spcAft>
              <a:buSzPts val="4800"/>
              <a:buChar char="●"/>
              <a:defRPr/>
            </a:lvl4pPr>
            <a:lvl5pPr marL="2286000" lvl="4" indent="-533400">
              <a:spcBef>
                <a:spcPts val="0"/>
              </a:spcBef>
              <a:spcAft>
                <a:spcPts val="0"/>
              </a:spcAft>
              <a:buSzPts val="4800"/>
              <a:buChar char="○"/>
              <a:defRPr/>
            </a:lvl5pPr>
            <a:lvl6pPr marL="2743200" lvl="5" indent="-533400">
              <a:spcBef>
                <a:spcPts val="0"/>
              </a:spcBef>
              <a:spcAft>
                <a:spcPts val="0"/>
              </a:spcAft>
              <a:buSzPts val="4800"/>
              <a:buChar char="■"/>
              <a:defRPr/>
            </a:lvl6pPr>
            <a:lvl7pPr marL="3200400" lvl="6" indent="-533400">
              <a:spcBef>
                <a:spcPts val="0"/>
              </a:spcBef>
              <a:spcAft>
                <a:spcPts val="0"/>
              </a:spcAft>
              <a:buSzPts val="4800"/>
              <a:buChar char="●"/>
              <a:defRPr/>
            </a:lvl7pPr>
            <a:lvl8pPr marL="3657600" lvl="7" indent="-533400">
              <a:spcBef>
                <a:spcPts val="0"/>
              </a:spcBef>
              <a:spcAft>
                <a:spcPts val="0"/>
              </a:spcAft>
              <a:buSzPts val="4800"/>
              <a:buChar char="○"/>
              <a:defRPr/>
            </a:lvl8pPr>
            <a:lvl9pPr marL="4114800" lvl="8" indent="-533400">
              <a:spcBef>
                <a:spcPts val="0"/>
              </a:spcBef>
              <a:spcAft>
                <a:spcPts val="0"/>
              </a:spcAft>
              <a:buSzPts val="4800"/>
              <a:buChar char="■"/>
              <a:defRPr/>
            </a:lvl9pPr>
          </a:lstStyle>
          <a:p>
            <a:endParaRPr/>
          </a:p>
        </p:txBody>
      </p:sp>
      <p:sp>
        <p:nvSpPr>
          <p:cNvPr id="19" name="Google Shape;19;p3"/>
          <p:cNvSpPr/>
          <p:nvPr/>
        </p:nvSpPr>
        <p:spPr>
          <a:xfrm rot="10800000" flipH="1">
            <a:off x="-5369534" y="-36321"/>
            <a:ext cx="14899232" cy="32954721"/>
          </a:xfrm>
          <a:custGeom>
            <a:avLst/>
            <a:gdLst/>
            <a:ahLst/>
            <a:cxnLst/>
            <a:rect l="l" t="t" r="r" b="b"/>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20" name="Google Shape;20;p3"/>
          <p:cNvSpPr/>
          <p:nvPr/>
        </p:nvSpPr>
        <p:spPr>
          <a:xfrm rot="10800000">
            <a:off x="38826465" y="-23079"/>
            <a:ext cx="5283206" cy="32941479"/>
          </a:xfrm>
          <a:custGeom>
            <a:avLst/>
            <a:gdLst/>
            <a:ahLst/>
            <a:cxnLst/>
            <a:rect l="l" t="t" r="r" b="b"/>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2194560" y="1318262"/>
            <a:ext cx="39501600" cy="6362700"/>
          </a:xfrm>
          <a:prstGeom prst="rect">
            <a:avLst/>
          </a:prstGeom>
        </p:spPr>
        <p:txBody>
          <a:bodyPr spcFirstLastPara="1" wrap="square" lIns="219425" tIns="219425" rIns="219425" bIns="219425" anchor="b" anchorCtr="0"/>
          <a:lstStyle>
            <a:lvl1pPr lvl="0">
              <a:spcBef>
                <a:spcPts val="0"/>
              </a:spcBef>
              <a:spcAft>
                <a:spcPts val="0"/>
              </a:spcAft>
              <a:buSzPts val="9600"/>
              <a:buNone/>
              <a:defRPr/>
            </a:lvl1pPr>
            <a:lvl2pPr lvl="1">
              <a:spcBef>
                <a:spcPts val="0"/>
              </a:spcBef>
              <a:spcAft>
                <a:spcPts val="0"/>
              </a:spcAft>
              <a:buSzPts val="9600"/>
              <a:buNone/>
              <a:defRPr/>
            </a:lvl2pPr>
            <a:lvl3pPr lvl="2">
              <a:spcBef>
                <a:spcPts val="0"/>
              </a:spcBef>
              <a:spcAft>
                <a:spcPts val="0"/>
              </a:spcAft>
              <a:buSzPts val="9600"/>
              <a:buNone/>
              <a:defRPr/>
            </a:lvl3pPr>
            <a:lvl4pPr lvl="3">
              <a:spcBef>
                <a:spcPts val="0"/>
              </a:spcBef>
              <a:spcAft>
                <a:spcPts val="0"/>
              </a:spcAft>
              <a:buSzPts val="9600"/>
              <a:buNone/>
              <a:defRPr/>
            </a:lvl4pPr>
            <a:lvl5pPr lvl="4">
              <a:spcBef>
                <a:spcPts val="0"/>
              </a:spcBef>
              <a:spcAft>
                <a:spcPts val="0"/>
              </a:spcAft>
              <a:buSzPts val="9600"/>
              <a:buNone/>
              <a:defRPr/>
            </a:lvl5pPr>
            <a:lvl6pPr lvl="5">
              <a:spcBef>
                <a:spcPts val="0"/>
              </a:spcBef>
              <a:spcAft>
                <a:spcPts val="0"/>
              </a:spcAft>
              <a:buSzPts val="9600"/>
              <a:buNone/>
              <a:defRPr/>
            </a:lvl6pPr>
            <a:lvl7pPr lvl="6">
              <a:spcBef>
                <a:spcPts val="0"/>
              </a:spcBef>
              <a:spcAft>
                <a:spcPts val="0"/>
              </a:spcAft>
              <a:buSzPts val="9600"/>
              <a:buNone/>
              <a:defRPr/>
            </a:lvl7pPr>
            <a:lvl8pPr lvl="7">
              <a:spcBef>
                <a:spcPts val="0"/>
              </a:spcBef>
              <a:spcAft>
                <a:spcPts val="0"/>
              </a:spcAft>
              <a:buSzPts val="9600"/>
              <a:buNone/>
              <a:defRPr/>
            </a:lvl8pPr>
            <a:lvl9pPr lvl="8">
              <a:spcBef>
                <a:spcPts val="0"/>
              </a:spcBef>
              <a:spcAft>
                <a:spcPts val="0"/>
              </a:spcAft>
              <a:buSzPts val="9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4"/>
          <p:cNvSpPr/>
          <p:nvPr/>
        </p:nvSpPr>
        <p:spPr>
          <a:xfrm rot="10800000" flipH="1">
            <a:off x="-1671274" y="-53521"/>
            <a:ext cx="8281849" cy="32971921"/>
          </a:xfrm>
          <a:custGeom>
            <a:avLst/>
            <a:gdLst/>
            <a:ahLst/>
            <a:cxnLst/>
            <a:rect l="l" t="t" r="r" b="b"/>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24" name="Google Shape;24;p4"/>
          <p:cNvSpPr/>
          <p:nvPr/>
        </p:nvSpPr>
        <p:spPr>
          <a:xfrm rot="10800000" flipH="1">
            <a:off x="-5369534" y="-36321"/>
            <a:ext cx="14899232" cy="32954721"/>
          </a:xfrm>
          <a:custGeom>
            <a:avLst/>
            <a:gdLst/>
            <a:ahLst/>
            <a:cxnLst/>
            <a:rect l="l" t="t" r="r" b="b"/>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25" name="Google Shape;25;p4"/>
          <p:cNvSpPr/>
          <p:nvPr/>
        </p:nvSpPr>
        <p:spPr>
          <a:xfrm rot="10800000">
            <a:off x="38826465" y="-23079"/>
            <a:ext cx="5283206" cy="32941479"/>
          </a:xfrm>
          <a:custGeom>
            <a:avLst/>
            <a:gdLst/>
            <a:ahLst/>
            <a:cxnLst/>
            <a:rect l="l" t="t" r="r" b="b"/>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title"/>
          </p:nvPr>
        </p:nvSpPr>
        <p:spPr>
          <a:xfrm>
            <a:off x="2194560" y="1318262"/>
            <a:ext cx="39501600" cy="6362700"/>
          </a:xfrm>
          <a:prstGeom prst="rect">
            <a:avLst/>
          </a:prstGeom>
        </p:spPr>
        <p:txBody>
          <a:bodyPr spcFirstLastPara="1" wrap="square" lIns="219425" tIns="219425" rIns="219425" bIns="219425" anchor="b" anchorCtr="0"/>
          <a:lstStyle>
            <a:lvl1pPr lvl="0">
              <a:spcBef>
                <a:spcPts val="0"/>
              </a:spcBef>
              <a:spcAft>
                <a:spcPts val="0"/>
              </a:spcAft>
              <a:buSzPts val="9600"/>
              <a:buNone/>
              <a:defRPr/>
            </a:lvl1pPr>
            <a:lvl2pPr lvl="1">
              <a:spcBef>
                <a:spcPts val="0"/>
              </a:spcBef>
              <a:spcAft>
                <a:spcPts val="0"/>
              </a:spcAft>
              <a:buSzPts val="9600"/>
              <a:buNone/>
              <a:defRPr/>
            </a:lvl2pPr>
            <a:lvl3pPr lvl="2">
              <a:spcBef>
                <a:spcPts val="0"/>
              </a:spcBef>
              <a:spcAft>
                <a:spcPts val="0"/>
              </a:spcAft>
              <a:buSzPts val="9600"/>
              <a:buNone/>
              <a:defRPr/>
            </a:lvl3pPr>
            <a:lvl4pPr lvl="3">
              <a:spcBef>
                <a:spcPts val="0"/>
              </a:spcBef>
              <a:spcAft>
                <a:spcPts val="0"/>
              </a:spcAft>
              <a:buSzPts val="9600"/>
              <a:buNone/>
              <a:defRPr/>
            </a:lvl4pPr>
            <a:lvl5pPr lvl="4">
              <a:spcBef>
                <a:spcPts val="0"/>
              </a:spcBef>
              <a:spcAft>
                <a:spcPts val="0"/>
              </a:spcAft>
              <a:buSzPts val="9600"/>
              <a:buNone/>
              <a:defRPr/>
            </a:lvl5pPr>
            <a:lvl6pPr lvl="5">
              <a:spcBef>
                <a:spcPts val="0"/>
              </a:spcBef>
              <a:spcAft>
                <a:spcPts val="0"/>
              </a:spcAft>
              <a:buSzPts val="9600"/>
              <a:buNone/>
              <a:defRPr/>
            </a:lvl6pPr>
            <a:lvl7pPr lvl="6">
              <a:spcBef>
                <a:spcPts val="0"/>
              </a:spcBef>
              <a:spcAft>
                <a:spcPts val="0"/>
              </a:spcAft>
              <a:buSzPts val="9600"/>
              <a:buNone/>
              <a:defRPr/>
            </a:lvl7pPr>
            <a:lvl8pPr lvl="7">
              <a:spcBef>
                <a:spcPts val="0"/>
              </a:spcBef>
              <a:spcAft>
                <a:spcPts val="0"/>
              </a:spcAft>
              <a:buSzPts val="9600"/>
              <a:buNone/>
              <a:defRPr/>
            </a:lvl8pPr>
            <a:lvl9pPr lvl="8">
              <a:spcBef>
                <a:spcPts val="0"/>
              </a:spcBef>
              <a:spcAft>
                <a:spcPts val="0"/>
              </a:spcAft>
              <a:buSzPts val="9600"/>
              <a:buNone/>
              <a:defRPr/>
            </a:lvl9pPr>
          </a:lstStyle>
          <a:p>
            <a:endParaRPr/>
          </a:p>
        </p:txBody>
      </p:sp>
      <p:sp>
        <p:nvSpPr>
          <p:cNvPr id="27" name="Google Shape;27;p4"/>
          <p:cNvSpPr txBox="1">
            <a:spLocks noGrp="1"/>
          </p:cNvSpPr>
          <p:nvPr>
            <p:ph type="body" idx="1"/>
          </p:nvPr>
        </p:nvSpPr>
        <p:spPr>
          <a:xfrm>
            <a:off x="2194560" y="7963152"/>
            <a:ext cx="19384800" cy="23233200"/>
          </a:xfrm>
          <a:prstGeom prst="rect">
            <a:avLst/>
          </a:prstGeom>
        </p:spPr>
        <p:txBody>
          <a:bodyPr spcFirstLastPara="1" wrap="square" lIns="219425" tIns="219425" rIns="219425" bIns="219425" anchor="t" anchorCtr="0"/>
          <a:lstStyle>
            <a:lvl1pPr marL="457200" lvl="0" indent="-717550">
              <a:spcBef>
                <a:spcPts val="0"/>
              </a:spcBef>
              <a:spcAft>
                <a:spcPts val="0"/>
              </a:spcAft>
              <a:buSzPts val="7700"/>
              <a:buChar char="●"/>
              <a:defRPr sz="6700"/>
            </a:lvl1pPr>
            <a:lvl2pPr marL="914400" lvl="1" indent="-654050">
              <a:spcBef>
                <a:spcPts val="0"/>
              </a:spcBef>
              <a:spcAft>
                <a:spcPts val="0"/>
              </a:spcAft>
              <a:buSzPts val="6700"/>
              <a:buChar char="○"/>
              <a:defRPr sz="5800"/>
            </a:lvl2pPr>
            <a:lvl3pPr marL="1371600" lvl="2" indent="-596900">
              <a:spcBef>
                <a:spcPts val="0"/>
              </a:spcBef>
              <a:spcAft>
                <a:spcPts val="0"/>
              </a:spcAft>
              <a:buSzPts val="5800"/>
              <a:buChar char="■"/>
              <a:defRPr sz="4800"/>
            </a:lvl3pPr>
            <a:lvl4pPr marL="1828800" lvl="3" indent="-533400">
              <a:spcBef>
                <a:spcPts val="0"/>
              </a:spcBef>
              <a:spcAft>
                <a:spcPts val="0"/>
              </a:spcAft>
              <a:buSzPts val="4800"/>
              <a:buChar char="●"/>
              <a:defRPr sz="4300"/>
            </a:lvl4pPr>
            <a:lvl5pPr marL="2286000" lvl="4" indent="-533400">
              <a:spcBef>
                <a:spcPts val="0"/>
              </a:spcBef>
              <a:spcAft>
                <a:spcPts val="0"/>
              </a:spcAft>
              <a:buSzPts val="4800"/>
              <a:buChar char="○"/>
              <a:defRPr sz="4300"/>
            </a:lvl5pPr>
            <a:lvl6pPr marL="2743200" lvl="5" indent="-533400">
              <a:spcBef>
                <a:spcPts val="0"/>
              </a:spcBef>
              <a:spcAft>
                <a:spcPts val="0"/>
              </a:spcAft>
              <a:buSzPts val="4800"/>
              <a:buChar char="■"/>
              <a:defRPr sz="4300"/>
            </a:lvl6pPr>
            <a:lvl7pPr marL="3200400" lvl="6" indent="-533400">
              <a:spcBef>
                <a:spcPts val="0"/>
              </a:spcBef>
              <a:spcAft>
                <a:spcPts val="0"/>
              </a:spcAft>
              <a:buSzPts val="4800"/>
              <a:buChar char="●"/>
              <a:defRPr sz="4300"/>
            </a:lvl7pPr>
            <a:lvl8pPr marL="3657600" lvl="7" indent="-533400">
              <a:spcBef>
                <a:spcPts val="0"/>
              </a:spcBef>
              <a:spcAft>
                <a:spcPts val="0"/>
              </a:spcAft>
              <a:buSzPts val="4800"/>
              <a:buChar char="○"/>
              <a:defRPr sz="4300"/>
            </a:lvl8pPr>
            <a:lvl9pPr marL="4114800" lvl="8" indent="-533400">
              <a:spcBef>
                <a:spcPts val="0"/>
              </a:spcBef>
              <a:spcAft>
                <a:spcPts val="0"/>
              </a:spcAft>
              <a:buSzPts val="4800"/>
              <a:buChar char="■"/>
              <a:defRPr sz="4300"/>
            </a:lvl9pPr>
          </a:lstStyle>
          <a:p>
            <a:endParaRPr/>
          </a:p>
        </p:txBody>
      </p:sp>
      <p:sp>
        <p:nvSpPr>
          <p:cNvPr id="28" name="Google Shape;28;p4"/>
          <p:cNvSpPr txBox="1">
            <a:spLocks noGrp="1"/>
          </p:cNvSpPr>
          <p:nvPr>
            <p:ph type="body" idx="2"/>
          </p:nvPr>
        </p:nvSpPr>
        <p:spPr>
          <a:xfrm>
            <a:off x="22311359" y="7963152"/>
            <a:ext cx="19384800" cy="23233200"/>
          </a:xfrm>
          <a:prstGeom prst="rect">
            <a:avLst/>
          </a:prstGeom>
        </p:spPr>
        <p:txBody>
          <a:bodyPr spcFirstLastPara="1" wrap="square" lIns="219425" tIns="219425" rIns="219425" bIns="219425" anchor="t" anchorCtr="0"/>
          <a:lstStyle>
            <a:lvl1pPr marL="457200" lvl="0" indent="-717550">
              <a:spcBef>
                <a:spcPts val="0"/>
              </a:spcBef>
              <a:spcAft>
                <a:spcPts val="0"/>
              </a:spcAft>
              <a:buSzPts val="7700"/>
              <a:buChar char="●"/>
              <a:defRPr sz="6700"/>
            </a:lvl1pPr>
            <a:lvl2pPr marL="914400" lvl="1" indent="-654050">
              <a:spcBef>
                <a:spcPts val="0"/>
              </a:spcBef>
              <a:spcAft>
                <a:spcPts val="0"/>
              </a:spcAft>
              <a:buSzPts val="6700"/>
              <a:buChar char="○"/>
              <a:defRPr sz="5800"/>
            </a:lvl2pPr>
            <a:lvl3pPr marL="1371600" lvl="2" indent="-596900">
              <a:spcBef>
                <a:spcPts val="0"/>
              </a:spcBef>
              <a:spcAft>
                <a:spcPts val="0"/>
              </a:spcAft>
              <a:buSzPts val="5800"/>
              <a:buChar char="■"/>
              <a:defRPr sz="4800"/>
            </a:lvl3pPr>
            <a:lvl4pPr marL="1828800" lvl="3" indent="-533400">
              <a:spcBef>
                <a:spcPts val="0"/>
              </a:spcBef>
              <a:spcAft>
                <a:spcPts val="0"/>
              </a:spcAft>
              <a:buSzPts val="4800"/>
              <a:buChar char="●"/>
              <a:defRPr sz="4300"/>
            </a:lvl4pPr>
            <a:lvl5pPr marL="2286000" lvl="4" indent="-533400">
              <a:spcBef>
                <a:spcPts val="0"/>
              </a:spcBef>
              <a:spcAft>
                <a:spcPts val="0"/>
              </a:spcAft>
              <a:buSzPts val="4800"/>
              <a:buChar char="○"/>
              <a:defRPr sz="4300"/>
            </a:lvl5pPr>
            <a:lvl6pPr marL="2743200" lvl="5" indent="-533400">
              <a:spcBef>
                <a:spcPts val="0"/>
              </a:spcBef>
              <a:spcAft>
                <a:spcPts val="0"/>
              </a:spcAft>
              <a:buSzPts val="4800"/>
              <a:buChar char="■"/>
              <a:defRPr sz="4300"/>
            </a:lvl6pPr>
            <a:lvl7pPr marL="3200400" lvl="6" indent="-533400">
              <a:spcBef>
                <a:spcPts val="0"/>
              </a:spcBef>
              <a:spcAft>
                <a:spcPts val="0"/>
              </a:spcAft>
              <a:buSzPts val="4800"/>
              <a:buChar char="●"/>
              <a:defRPr sz="4300"/>
            </a:lvl7pPr>
            <a:lvl8pPr marL="3657600" lvl="7" indent="-533400">
              <a:spcBef>
                <a:spcPts val="0"/>
              </a:spcBef>
              <a:spcAft>
                <a:spcPts val="0"/>
              </a:spcAft>
              <a:buSzPts val="4800"/>
              <a:buChar char="○"/>
              <a:defRPr sz="4300"/>
            </a:lvl8pPr>
            <a:lvl9pPr marL="4114800" lvl="8" indent="-533400">
              <a:spcBef>
                <a:spcPts val="0"/>
              </a:spcBef>
              <a:spcAft>
                <a:spcPts val="0"/>
              </a:spcAft>
              <a:buSzPts val="4800"/>
              <a:buChar char="■"/>
              <a:defRPr sz="43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5"/>
          <p:cNvSpPr/>
          <p:nvPr/>
        </p:nvSpPr>
        <p:spPr>
          <a:xfrm rot="10800000" flipH="1">
            <a:off x="-1671274" y="-53521"/>
            <a:ext cx="8281849" cy="32971921"/>
          </a:xfrm>
          <a:custGeom>
            <a:avLst/>
            <a:gdLst/>
            <a:ahLst/>
            <a:cxnLst/>
            <a:rect l="l" t="t" r="r" b="b"/>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31" name="Google Shape;31;p5"/>
          <p:cNvSpPr/>
          <p:nvPr/>
        </p:nvSpPr>
        <p:spPr>
          <a:xfrm rot="10800000" flipH="1">
            <a:off x="-5369534" y="-36321"/>
            <a:ext cx="14899232" cy="32954721"/>
          </a:xfrm>
          <a:custGeom>
            <a:avLst/>
            <a:gdLst/>
            <a:ahLst/>
            <a:cxnLst/>
            <a:rect l="l" t="t" r="r" b="b"/>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32" name="Google Shape;32;p5"/>
          <p:cNvSpPr/>
          <p:nvPr/>
        </p:nvSpPr>
        <p:spPr>
          <a:xfrm rot="10800000">
            <a:off x="38826465" y="-23079"/>
            <a:ext cx="5283206" cy="32941479"/>
          </a:xfrm>
          <a:custGeom>
            <a:avLst/>
            <a:gdLst/>
            <a:ahLst/>
            <a:cxnLst/>
            <a:rect l="l" t="t" r="r" b="b"/>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2194560" y="1318262"/>
            <a:ext cx="39501600" cy="6362700"/>
          </a:xfrm>
          <a:prstGeom prst="rect">
            <a:avLst/>
          </a:prstGeom>
        </p:spPr>
        <p:txBody>
          <a:bodyPr spcFirstLastPara="1" wrap="square" lIns="219425" tIns="219425" rIns="219425" bIns="219425" anchor="b" anchorCtr="0"/>
          <a:lstStyle>
            <a:lvl1pPr lvl="0">
              <a:spcBef>
                <a:spcPts val="0"/>
              </a:spcBef>
              <a:spcAft>
                <a:spcPts val="0"/>
              </a:spcAft>
              <a:buSzPts val="9600"/>
              <a:buNone/>
              <a:defRPr/>
            </a:lvl1pPr>
            <a:lvl2pPr lvl="1">
              <a:spcBef>
                <a:spcPts val="0"/>
              </a:spcBef>
              <a:spcAft>
                <a:spcPts val="0"/>
              </a:spcAft>
              <a:buSzPts val="9600"/>
              <a:buNone/>
              <a:defRPr/>
            </a:lvl2pPr>
            <a:lvl3pPr lvl="2">
              <a:spcBef>
                <a:spcPts val="0"/>
              </a:spcBef>
              <a:spcAft>
                <a:spcPts val="0"/>
              </a:spcAft>
              <a:buSzPts val="9600"/>
              <a:buNone/>
              <a:defRPr/>
            </a:lvl3pPr>
            <a:lvl4pPr lvl="3">
              <a:spcBef>
                <a:spcPts val="0"/>
              </a:spcBef>
              <a:spcAft>
                <a:spcPts val="0"/>
              </a:spcAft>
              <a:buSzPts val="9600"/>
              <a:buNone/>
              <a:defRPr/>
            </a:lvl4pPr>
            <a:lvl5pPr lvl="4">
              <a:spcBef>
                <a:spcPts val="0"/>
              </a:spcBef>
              <a:spcAft>
                <a:spcPts val="0"/>
              </a:spcAft>
              <a:buSzPts val="9600"/>
              <a:buNone/>
              <a:defRPr/>
            </a:lvl5pPr>
            <a:lvl6pPr lvl="5">
              <a:spcBef>
                <a:spcPts val="0"/>
              </a:spcBef>
              <a:spcAft>
                <a:spcPts val="0"/>
              </a:spcAft>
              <a:buSzPts val="9600"/>
              <a:buNone/>
              <a:defRPr/>
            </a:lvl6pPr>
            <a:lvl7pPr lvl="6">
              <a:spcBef>
                <a:spcPts val="0"/>
              </a:spcBef>
              <a:spcAft>
                <a:spcPts val="0"/>
              </a:spcAft>
              <a:buSzPts val="9600"/>
              <a:buNone/>
              <a:defRPr/>
            </a:lvl7pPr>
            <a:lvl8pPr lvl="7">
              <a:spcBef>
                <a:spcPts val="0"/>
              </a:spcBef>
              <a:spcAft>
                <a:spcPts val="0"/>
              </a:spcAft>
              <a:buSzPts val="9600"/>
              <a:buNone/>
              <a:defRPr/>
            </a:lvl8pPr>
            <a:lvl9pPr lvl="8">
              <a:spcBef>
                <a:spcPts val="0"/>
              </a:spcBef>
              <a:spcAft>
                <a:spcPts val="0"/>
              </a:spcAft>
              <a:buSzPts val="9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grpSp>
        <p:nvGrpSpPr>
          <p:cNvPr id="35" name="Google Shape;35;p6"/>
          <p:cNvGrpSpPr/>
          <p:nvPr/>
        </p:nvGrpSpPr>
        <p:grpSpPr>
          <a:xfrm>
            <a:off x="-30070" y="23680255"/>
            <a:ext cx="43921283" cy="14883125"/>
            <a:chOff x="-6264" y="4933387"/>
            <a:chExt cx="9150267" cy="3100651"/>
          </a:xfrm>
        </p:grpSpPr>
        <p:sp>
          <p:nvSpPr>
            <p:cNvPr id="36" name="Google Shape;36;p6"/>
            <p:cNvSpPr/>
            <p:nvPr/>
          </p:nvSpPr>
          <p:spPr>
            <a:xfrm>
              <a:off x="-8" y="5537200"/>
              <a:ext cx="9144009" cy="1574769"/>
            </a:xfrm>
            <a:custGeom>
              <a:avLst/>
              <a:gdLst/>
              <a:ahLst/>
              <a:cxnLst/>
              <a:rect l="l" t="t" r="r" b="b"/>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37" name="Google Shape;37;p6"/>
            <p:cNvSpPr/>
            <p:nvPr/>
          </p:nvSpPr>
          <p:spPr>
            <a:xfrm rot="5400000" flipH="1">
              <a:off x="3018543" y="1908579"/>
              <a:ext cx="3100651" cy="9150267"/>
            </a:xfrm>
            <a:custGeom>
              <a:avLst/>
              <a:gdLst/>
              <a:ahLst/>
              <a:cxnLst/>
              <a:rect l="l" t="t" r="r" b="b"/>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sp>
          <p:nvSpPr>
            <p:cNvPr id="38" name="Google Shape;38;p6"/>
            <p:cNvSpPr/>
            <p:nvPr/>
          </p:nvSpPr>
          <p:spPr>
            <a:xfrm>
              <a:off x="-8" y="5740400"/>
              <a:ext cx="9144011" cy="1574769"/>
            </a:xfrm>
            <a:custGeom>
              <a:avLst/>
              <a:gdLst/>
              <a:ahLst/>
              <a:cxnLst/>
              <a:rect l="l" t="t" r="r" b="b"/>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spcFirstLastPara="1" wrap="square" lIns="219425" tIns="109675" rIns="219425" bIns="109675" anchor="ctr" anchorCtr="0">
              <a:noAutofit/>
            </a:bodyPr>
            <a:lstStyle/>
            <a:p>
              <a:pPr marL="0" lvl="0" indent="0" algn="l" rtl="0">
                <a:spcBef>
                  <a:spcPts val="0"/>
                </a:spcBef>
                <a:spcAft>
                  <a:spcPts val="0"/>
                </a:spcAft>
                <a:buNone/>
              </a:pPr>
              <a:endParaRPr/>
            </a:p>
          </p:txBody>
        </p:sp>
      </p:grpSp>
      <p:sp>
        <p:nvSpPr>
          <p:cNvPr id="39" name="Google Shape;39;p6"/>
          <p:cNvSpPr txBox="1">
            <a:spLocks noGrp="1"/>
          </p:cNvSpPr>
          <p:nvPr>
            <p:ph type="body" idx="1"/>
          </p:nvPr>
        </p:nvSpPr>
        <p:spPr>
          <a:xfrm>
            <a:off x="8602983" y="25763222"/>
            <a:ext cx="26335200" cy="3863400"/>
          </a:xfrm>
          <a:prstGeom prst="rect">
            <a:avLst/>
          </a:prstGeom>
        </p:spPr>
        <p:txBody>
          <a:bodyPr spcFirstLastPara="1" wrap="square" lIns="219425" tIns="219425" rIns="219425" bIns="219425" anchor="ctr" anchorCtr="0"/>
          <a:lstStyle>
            <a:lvl1pPr marL="457200" lvl="0" indent="-228600" algn="ctr">
              <a:spcBef>
                <a:spcPts val="0"/>
              </a:spcBef>
              <a:spcAft>
                <a:spcPts val="0"/>
              </a:spcAft>
              <a:buSzPts val="5800"/>
              <a:buNone/>
              <a:defRPr sz="5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9"/>
          <p:cNvSpPr txBox="1">
            <a:spLocks noGrp="1"/>
          </p:cNvSpPr>
          <p:nvPr>
            <p:ph type="ctrTitle"/>
          </p:nvPr>
        </p:nvSpPr>
        <p:spPr>
          <a:xfrm>
            <a:off x="3291840" y="10133391"/>
            <a:ext cx="37308000" cy="7423200"/>
          </a:xfrm>
          <a:prstGeom prst="rect">
            <a:avLst/>
          </a:prstGeom>
        </p:spPr>
        <p:txBody>
          <a:bodyPr spcFirstLastPara="1" wrap="square" lIns="219425" tIns="219425" rIns="219425" bIns="219425" anchor="b" anchorCtr="0"/>
          <a:lstStyle>
            <a:lvl1pPr lvl="0" algn="ctr" rtl="0">
              <a:spcBef>
                <a:spcPts val="0"/>
              </a:spcBef>
              <a:spcAft>
                <a:spcPts val="0"/>
              </a:spcAft>
              <a:buSzPts val="11500"/>
              <a:buNone/>
              <a:defRPr sz="11500"/>
            </a:lvl1pPr>
            <a:lvl2pPr lvl="1" algn="ctr" rtl="0">
              <a:spcBef>
                <a:spcPts val="0"/>
              </a:spcBef>
              <a:spcAft>
                <a:spcPts val="0"/>
              </a:spcAft>
              <a:buSzPts val="11500"/>
              <a:buNone/>
              <a:defRPr sz="11500"/>
            </a:lvl2pPr>
            <a:lvl3pPr lvl="2" algn="ctr" rtl="0">
              <a:spcBef>
                <a:spcPts val="0"/>
              </a:spcBef>
              <a:spcAft>
                <a:spcPts val="0"/>
              </a:spcAft>
              <a:buSzPts val="11500"/>
              <a:buNone/>
              <a:defRPr sz="11500"/>
            </a:lvl3pPr>
            <a:lvl4pPr lvl="3" algn="ctr" rtl="0">
              <a:spcBef>
                <a:spcPts val="0"/>
              </a:spcBef>
              <a:spcAft>
                <a:spcPts val="0"/>
              </a:spcAft>
              <a:buSzPts val="11500"/>
              <a:buNone/>
              <a:defRPr sz="11500"/>
            </a:lvl4pPr>
            <a:lvl5pPr lvl="4" algn="ctr" rtl="0">
              <a:spcBef>
                <a:spcPts val="0"/>
              </a:spcBef>
              <a:spcAft>
                <a:spcPts val="0"/>
              </a:spcAft>
              <a:buSzPts val="11500"/>
              <a:buNone/>
              <a:defRPr sz="11500"/>
            </a:lvl5pPr>
            <a:lvl6pPr lvl="5" algn="ctr" rtl="0">
              <a:spcBef>
                <a:spcPts val="0"/>
              </a:spcBef>
              <a:spcAft>
                <a:spcPts val="0"/>
              </a:spcAft>
              <a:buSzPts val="11500"/>
              <a:buNone/>
              <a:defRPr sz="11500"/>
            </a:lvl6pPr>
            <a:lvl7pPr lvl="6" algn="ctr" rtl="0">
              <a:spcBef>
                <a:spcPts val="0"/>
              </a:spcBef>
              <a:spcAft>
                <a:spcPts val="0"/>
              </a:spcAft>
              <a:buSzPts val="11500"/>
              <a:buNone/>
              <a:defRPr sz="11500"/>
            </a:lvl7pPr>
            <a:lvl8pPr lvl="7" algn="ctr" rtl="0">
              <a:spcBef>
                <a:spcPts val="0"/>
              </a:spcBef>
              <a:spcAft>
                <a:spcPts val="0"/>
              </a:spcAft>
              <a:buSzPts val="11500"/>
              <a:buNone/>
              <a:defRPr sz="11500"/>
            </a:lvl8pPr>
            <a:lvl9pPr lvl="8" algn="ctr" rtl="0">
              <a:spcBef>
                <a:spcPts val="0"/>
              </a:spcBef>
              <a:spcAft>
                <a:spcPts val="0"/>
              </a:spcAft>
              <a:buSzPts val="11500"/>
              <a:buNone/>
              <a:defRPr sz="11500"/>
            </a:lvl9pPr>
          </a:lstStyle>
          <a:p>
            <a:endParaRPr/>
          </a:p>
        </p:txBody>
      </p:sp>
      <p:sp>
        <p:nvSpPr>
          <p:cNvPr id="47" name="Google Shape;47;p9"/>
          <p:cNvSpPr txBox="1">
            <a:spLocks noGrp="1"/>
          </p:cNvSpPr>
          <p:nvPr>
            <p:ph type="subTitle" idx="1"/>
          </p:nvPr>
        </p:nvSpPr>
        <p:spPr>
          <a:xfrm>
            <a:off x="3291840" y="18176342"/>
            <a:ext cx="37308000" cy="5022300"/>
          </a:xfrm>
          <a:prstGeom prst="rect">
            <a:avLst/>
          </a:prstGeom>
        </p:spPr>
        <p:txBody>
          <a:bodyPr spcFirstLastPara="1" wrap="square" lIns="219425" tIns="219425" rIns="219425" bIns="219425" anchor="t" anchorCtr="0"/>
          <a:lstStyle>
            <a:lvl1pPr lvl="0" algn="ctr" rtl="0">
              <a:spcBef>
                <a:spcPts val="0"/>
              </a:spcBef>
              <a:spcAft>
                <a:spcPts val="0"/>
              </a:spcAft>
              <a:buClr>
                <a:schemeClr val="dk2"/>
              </a:buClr>
              <a:buSzPts val="7200"/>
              <a:buNone/>
              <a:defRPr>
                <a:solidFill>
                  <a:schemeClr val="dk2"/>
                </a:solidFill>
              </a:defRPr>
            </a:lvl1pPr>
            <a:lvl2pPr lvl="1" algn="ctr" rtl="0">
              <a:spcBef>
                <a:spcPts val="0"/>
              </a:spcBef>
              <a:spcAft>
                <a:spcPts val="0"/>
              </a:spcAft>
              <a:buClr>
                <a:schemeClr val="dk2"/>
              </a:buClr>
              <a:buSzPts val="7200"/>
              <a:buNone/>
              <a:defRPr sz="7200">
                <a:solidFill>
                  <a:schemeClr val="dk2"/>
                </a:solidFill>
              </a:defRPr>
            </a:lvl2pPr>
            <a:lvl3pPr lvl="2" algn="ctr" rtl="0">
              <a:spcBef>
                <a:spcPts val="0"/>
              </a:spcBef>
              <a:spcAft>
                <a:spcPts val="0"/>
              </a:spcAft>
              <a:buClr>
                <a:schemeClr val="dk2"/>
              </a:buClr>
              <a:buSzPts val="7200"/>
              <a:buNone/>
              <a:defRPr sz="7200">
                <a:solidFill>
                  <a:schemeClr val="dk2"/>
                </a:solidFill>
              </a:defRPr>
            </a:lvl3pPr>
            <a:lvl4pPr lvl="3" algn="ctr" rtl="0">
              <a:spcBef>
                <a:spcPts val="0"/>
              </a:spcBef>
              <a:spcAft>
                <a:spcPts val="0"/>
              </a:spcAft>
              <a:buClr>
                <a:schemeClr val="dk2"/>
              </a:buClr>
              <a:buSzPts val="7200"/>
              <a:buNone/>
              <a:defRPr sz="7200">
                <a:solidFill>
                  <a:schemeClr val="dk2"/>
                </a:solidFill>
              </a:defRPr>
            </a:lvl4pPr>
            <a:lvl5pPr lvl="4" algn="ctr" rtl="0">
              <a:spcBef>
                <a:spcPts val="0"/>
              </a:spcBef>
              <a:spcAft>
                <a:spcPts val="0"/>
              </a:spcAft>
              <a:buClr>
                <a:schemeClr val="dk2"/>
              </a:buClr>
              <a:buSzPts val="7200"/>
              <a:buNone/>
              <a:defRPr sz="7200">
                <a:solidFill>
                  <a:schemeClr val="dk2"/>
                </a:solidFill>
              </a:defRPr>
            </a:lvl5pPr>
            <a:lvl6pPr lvl="5" algn="ctr" rtl="0">
              <a:spcBef>
                <a:spcPts val="0"/>
              </a:spcBef>
              <a:spcAft>
                <a:spcPts val="0"/>
              </a:spcAft>
              <a:buClr>
                <a:schemeClr val="dk2"/>
              </a:buClr>
              <a:buSzPts val="7200"/>
              <a:buNone/>
              <a:defRPr sz="7200">
                <a:solidFill>
                  <a:schemeClr val="dk2"/>
                </a:solidFill>
              </a:defRPr>
            </a:lvl6pPr>
            <a:lvl7pPr lvl="6" algn="ctr" rtl="0">
              <a:spcBef>
                <a:spcPts val="0"/>
              </a:spcBef>
              <a:spcAft>
                <a:spcPts val="0"/>
              </a:spcAft>
              <a:buClr>
                <a:schemeClr val="dk2"/>
              </a:buClr>
              <a:buSzPts val="7200"/>
              <a:buNone/>
              <a:defRPr sz="7200">
                <a:solidFill>
                  <a:schemeClr val="dk2"/>
                </a:solidFill>
              </a:defRPr>
            </a:lvl7pPr>
            <a:lvl8pPr lvl="7" algn="ctr" rtl="0">
              <a:spcBef>
                <a:spcPts val="0"/>
              </a:spcBef>
              <a:spcAft>
                <a:spcPts val="0"/>
              </a:spcAft>
              <a:buClr>
                <a:schemeClr val="dk2"/>
              </a:buClr>
              <a:buSzPts val="7200"/>
              <a:buNone/>
              <a:defRPr sz="7200">
                <a:solidFill>
                  <a:schemeClr val="dk2"/>
                </a:solidFill>
              </a:defRPr>
            </a:lvl8pPr>
            <a:lvl9pPr lvl="8" algn="ctr" rtl="0">
              <a:spcBef>
                <a:spcPts val="0"/>
              </a:spcBef>
              <a:spcAft>
                <a:spcPts val="0"/>
              </a:spcAft>
              <a:buClr>
                <a:schemeClr val="dk2"/>
              </a:buClr>
              <a:buSzPts val="7200"/>
              <a:buNone/>
              <a:defRPr sz="7200">
                <a:solidFill>
                  <a:schemeClr val="dk2"/>
                </a:solidFill>
              </a:defRPr>
            </a:lvl9pPr>
          </a:lstStyle>
          <a:p>
            <a:endParaRPr/>
          </a:p>
        </p:txBody>
      </p:sp>
      <p:sp>
        <p:nvSpPr>
          <p:cNvPr id="48" name="Google Shape;48;p9"/>
          <p:cNvSpPr txBox="1">
            <a:spLocks noGrp="1"/>
          </p:cNvSpPr>
          <p:nvPr>
            <p:ph type="sldNum" idx="12"/>
          </p:nvPr>
        </p:nvSpPr>
        <p:spPr>
          <a:xfrm>
            <a:off x="41072600" y="30399044"/>
            <a:ext cx="2634000" cy="2518500"/>
          </a:xfrm>
          <a:prstGeom prst="rect">
            <a:avLst/>
          </a:prstGeom>
        </p:spPr>
        <p:txBody>
          <a:bodyPr spcFirstLastPara="1" wrap="square" lIns="219425" tIns="219425" rIns="219425" bIns="219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2194560" y="1318262"/>
            <a:ext cx="39501600" cy="5486400"/>
          </a:xfrm>
          <a:prstGeom prst="rect">
            <a:avLst/>
          </a:prstGeom>
        </p:spPr>
        <p:txBody>
          <a:bodyPr spcFirstLastPara="1" wrap="square" lIns="219425" tIns="219425" rIns="219425" bIns="219425" anchor="b" anchorCtr="0"/>
          <a:lstStyle>
            <a:lvl1pPr lvl="0" rtl="0">
              <a:spcBef>
                <a:spcPts val="0"/>
              </a:spcBef>
              <a:spcAft>
                <a:spcPts val="0"/>
              </a:spcAft>
              <a:buSzPts val="8600"/>
              <a:buNone/>
              <a:defRPr/>
            </a:lvl1pPr>
            <a:lvl2pPr lvl="1" rtl="0">
              <a:spcBef>
                <a:spcPts val="0"/>
              </a:spcBef>
              <a:spcAft>
                <a:spcPts val="0"/>
              </a:spcAft>
              <a:buSzPts val="8600"/>
              <a:buNone/>
              <a:defRPr/>
            </a:lvl2pPr>
            <a:lvl3pPr lvl="2" rtl="0">
              <a:spcBef>
                <a:spcPts val="0"/>
              </a:spcBef>
              <a:spcAft>
                <a:spcPts val="0"/>
              </a:spcAft>
              <a:buSzPts val="8600"/>
              <a:buNone/>
              <a:defRPr/>
            </a:lvl3pPr>
            <a:lvl4pPr lvl="3" rtl="0">
              <a:spcBef>
                <a:spcPts val="0"/>
              </a:spcBef>
              <a:spcAft>
                <a:spcPts val="0"/>
              </a:spcAft>
              <a:buSzPts val="8600"/>
              <a:buNone/>
              <a:defRPr/>
            </a:lvl4pPr>
            <a:lvl5pPr lvl="4" rtl="0">
              <a:spcBef>
                <a:spcPts val="0"/>
              </a:spcBef>
              <a:spcAft>
                <a:spcPts val="0"/>
              </a:spcAft>
              <a:buSzPts val="8600"/>
              <a:buNone/>
              <a:defRPr/>
            </a:lvl5pPr>
            <a:lvl6pPr lvl="5" rtl="0">
              <a:spcBef>
                <a:spcPts val="0"/>
              </a:spcBef>
              <a:spcAft>
                <a:spcPts val="0"/>
              </a:spcAft>
              <a:buSzPts val="8600"/>
              <a:buNone/>
              <a:defRPr/>
            </a:lvl6pPr>
            <a:lvl7pPr lvl="6" rtl="0">
              <a:spcBef>
                <a:spcPts val="0"/>
              </a:spcBef>
              <a:spcAft>
                <a:spcPts val="0"/>
              </a:spcAft>
              <a:buSzPts val="8600"/>
              <a:buNone/>
              <a:defRPr/>
            </a:lvl7pPr>
            <a:lvl8pPr lvl="7" rtl="0">
              <a:spcBef>
                <a:spcPts val="0"/>
              </a:spcBef>
              <a:spcAft>
                <a:spcPts val="0"/>
              </a:spcAft>
              <a:buSzPts val="8600"/>
              <a:buNone/>
              <a:defRPr/>
            </a:lvl8pPr>
            <a:lvl9pPr lvl="8" rtl="0">
              <a:spcBef>
                <a:spcPts val="0"/>
              </a:spcBef>
              <a:spcAft>
                <a:spcPts val="0"/>
              </a:spcAft>
              <a:buSzPts val="8600"/>
              <a:buNone/>
              <a:defRPr/>
            </a:lvl9pPr>
          </a:lstStyle>
          <a:p>
            <a:endParaRPr/>
          </a:p>
        </p:txBody>
      </p:sp>
      <p:sp>
        <p:nvSpPr>
          <p:cNvPr id="51" name="Google Shape;51;p10"/>
          <p:cNvSpPr txBox="1">
            <a:spLocks noGrp="1"/>
          </p:cNvSpPr>
          <p:nvPr>
            <p:ph type="body" idx="1"/>
          </p:nvPr>
        </p:nvSpPr>
        <p:spPr>
          <a:xfrm>
            <a:off x="2194560" y="7680960"/>
            <a:ext cx="39501600" cy="23844300"/>
          </a:xfrm>
          <a:prstGeom prst="rect">
            <a:avLst/>
          </a:prstGeom>
        </p:spPr>
        <p:txBody>
          <a:bodyPr spcFirstLastPara="1" wrap="square" lIns="219425" tIns="219425" rIns="219425" bIns="219425" anchor="t" anchorCtr="0"/>
          <a:lstStyle>
            <a:lvl1pPr marL="457200" lvl="0" indent="-685800" rtl="0">
              <a:spcBef>
                <a:spcPts val="1400"/>
              </a:spcBef>
              <a:spcAft>
                <a:spcPts val="0"/>
              </a:spcAft>
              <a:buSzPts val="7200"/>
              <a:buChar char="●"/>
              <a:defRPr/>
            </a:lvl1pPr>
            <a:lvl2pPr marL="914400" lvl="1" indent="-596900" rtl="0">
              <a:spcBef>
                <a:spcPts val="0"/>
              </a:spcBef>
              <a:spcAft>
                <a:spcPts val="0"/>
              </a:spcAft>
              <a:buSzPts val="5800"/>
              <a:buChar char="○"/>
              <a:defRPr/>
            </a:lvl2pPr>
            <a:lvl3pPr marL="1371600" lvl="2" indent="-596900" rtl="0">
              <a:spcBef>
                <a:spcPts val="0"/>
              </a:spcBef>
              <a:spcAft>
                <a:spcPts val="0"/>
              </a:spcAft>
              <a:buSzPts val="5800"/>
              <a:buChar char="■"/>
              <a:defRPr/>
            </a:lvl3pPr>
            <a:lvl4pPr marL="1828800" lvl="3" indent="-501650" rtl="0">
              <a:spcBef>
                <a:spcPts val="0"/>
              </a:spcBef>
              <a:spcAft>
                <a:spcPts val="0"/>
              </a:spcAft>
              <a:buSzPts val="4300"/>
              <a:buChar char="●"/>
              <a:defRPr/>
            </a:lvl4pPr>
            <a:lvl5pPr marL="2286000" lvl="4" indent="-501650" rtl="0">
              <a:spcBef>
                <a:spcPts val="0"/>
              </a:spcBef>
              <a:spcAft>
                <a:spcPts val="0"/>
              </a:spcAft>
              <a:buSzPts val="4300"/>
              <a:buChar char="○"/>
              <a:defRPr/>
            </a:lvl5pPr>
            <a:lvl6pPr marL="2743200" lvl="5" indent="-501650" rtl="0">
              <a:spcBef>
                <a:spcPts val="0"/>
              </a:spcBef>
              <a:spcAft>
                <a:spcPts val="0"/>
              </a:spcAft>
              <a:buSzPts val="4300"/>
              <a:buChar char="■"/>
              <a:defRPr/>
            </a:lvl6pPr>
            <a:lvl7pPr marL="3200400" lvl="6" indent="-501650" rtl="0">
              <a:spcBef>
                <a:spcPts val="0"/>
              </a:spcBef>
              <a:spcAft>
                <a:spcPts val="0"/>
              </a:spcAft>
              <a:buSzPts val="4300"/>
              <a:buChar char="●"/>
              <a:defRPr/>
            </a:lvl7pPr>
            <a:lvl8pPr marL="3657600" lvl="7" indent="-501650" rtl="0">
              <a:spcBef>
                <a:spcPts val="0"/>
              </a:spcBef>
              <a:spcAft>
                <a:spcPts val="0"/>
              </a:spcAft>
              <a:buSzPts val="4300"/>
              <a:buChar char="○"/>
              <a:defRPr/>
            </a:lvl8pPr>
            <a:lvl9pPr marL="4114800" lvl="8" indent="-501650" rtl="0">
              <a:spcBef>
                <a:spcPts val="0"/>
              </a:spcBef>
              <a:spcAft>
                <a:spcPts val="0"/>
              </a:spcAft>
              <a:buSzPts val="4300"/>
              <a:buChar char="■"/>
              <a:defRPr/>
            </a:lvl9pPr>
          </a:lstStyle>
          <a:p>
            <a:endParaRPr/>
          </a:p>
        </p:txBody>
      </p:sp>
      <p:sp>
        <p:nvSpPr>
          <p:cNvPr id="52" name="Google Shape;52;p10"/>
          <p:cNvSpPr txBox="1">
            <a:spLocks noGrp="1"/>
          </p:cNvSpPr>
          <p:nvPr>
            <p:ph type="sldNum" idx="12"/>
          </p:nvPr>
        </p:nvSpPr>
        <p:spPr>
          <a:xfrm>
            <a:off x="41072600" y="30399044"/>
            <a:ext cx="2634000" cy="2518500"/>
          </a:xfrm>
          <a:prstGeom prst="rect">
            <a:avLst/>
          </a:prstGeom>
        </p:spPr>
        <p:txBody>
          <a:bodyPr spcFirstLastPara="1" wrap="square" lIns="219425" tIns="219425" rIns="219425" bIns="219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2194560" y="1318262"/>
            <a:ext cx="39501600" cy="5486400"/>
          </a:xfrm>
          <a:prstGeom prst="rect">
            <a:avLst/>
          </a:prstGeom>
        </p:spPr>
        <p:txBody>
          <a:bodyPr spcFirstLastPara="1" wrap="square" lIns="219425" tIns="219425" rIns="219425" bIns="219425" anchor="b" anchorCtr="0"/>
          <a:lstStyle>
            <a:lvl1pPr lvl="0" rtl="0">
              <a:spcBef>
                <a:spcPts val="0"/>
              </a:spcBef>
              <a:spcAft>
                <a:spcPts val="0"/>
              </a:spcAft>
              <a:buSzPts val="8600"/>
              <a:buNone/>
              <a:defRPr/>
            </a:lvl1pPr>
            <a:lvl2pPr lvl="1" rtl="0">
              <a:spcBef>
                <a:spcPts val="0"/>
              </a:spcBef>
              <a:spcAft>
                <a:spcPts val="0"/>
              </a:spcAft>
              <a:buSzPts val="8600"/>
              <a:buNone/>
              <a:defRPr/>
            </a:lvl2pPr>
            <a:lvl3pPr lvl="2" rtl="0">
              <a:spcBef>
                <a:spcPts val="0"/>
              </a:spcBef>
              <a:spcAft>
                <a:spcPts val="0"/>
              </a:spcAft>
              <a:buSzPts val="8600"/>
              <a:buNone/>
              <a:defRPr/>
            </a:lvl3pPr>
            <a:lvl4pPr lvl="3" rtl="0">
              <a:spcBef>
                <a:spcPts val="0"/>
              </a:spcBef>
              <a:spcAft>
                <a:spcPts val="0"/>
              </a:spcAft>
              <a:buSzPts val="8600"/>
              <a:buNone/>
              <a:defRPr/>
            </a:lvl4pPr>
            <a:lvl5pPr lvl="4" rtl="0">
              <a:spcBef>
                <a:spcPts val="0"/>
              </a:spcBef>
              <a:spcAft>
                <a:spcPts val="0"/>
              </a:spcAft>
              <a:buSzPts val="8600"/>
              <a:buNone/>
              <a:defRPr/>
            </a:lvl5pPr>
            <a:lvl6pPr lvl="5" rtl="0">
              <a:spcBef>
                <a:spcPts val="0"/>
              </a:spcBef>
              <a:spcAft>
                <a:spcPts val="0"/>
              </a:spcAft>
              <a:buSzPts val="8600"/>
              <a:buNone/>
              <a:defRPr/>
            </a:lvl6pPr>
            <a:lvl7pPr lvl="6" rtl="0">
              <a:spcBef>
                <a:spcPts val="0"/>
              </a:spcBef>
              <a:spcAft>
                <a:spcPts val="0"/>
              </a:spcAft>
              <a:buSzPts val="8600"/>
              <a:buNone/>
              <a:defRPr/>
            </a:lvl7pPr>
            <a:lvl8pPr lvl="7" rtl="0">
              <a:spcBef>
                <a:spcPts val="0"/>
              </a:spcBef>
              <a:spcAft>
                <a:spcPts val="0"/>
              </a:spcAft>
              <a:buSzPts val="8600"/>
              <a:buNone/>
              <a:defRPr/>
            </a:lvl8pPr>
            <a:lvl9pPr lvl="8" rtl="0">
              <a:spcBef>
                <a:spcPts val="0"/>
              </a:spcBef>
              <a:spcAft>
                <a:spcPts val="0"/>
              </a:spcAft>
              <a:buSzPts val="8600"/>
              <a:buNone/>
              <a:defRPr/>
            </a:lvl9pPr>
          </a:lstStyle>
          <a:p>
            <a:endParaRPr/>
          </a:p>
        </p:txBody>
      </p:sp>
      <p:sp>
        <p:nvSpPr>
          <p:cNvPr id="55" name="Google Shape;55;p11"/>
          <p:cNvSpPr txBox="1">
            <a:spLocks noGrp="1"/>
          </p:cNvSpPr>
          <p:nvPr>
            <p:ph type="body" idx="1"/>
          </p:nvPr>
        </p:nvSpPr>
        <p:spPr>
          <a:xfrm>
            <a:off x="2194560" y="7680960"/>
            <a:ext cx="19173600" cy="23844300"/>
          </a:xfrm>
          <a:prstGeom prst="rect">
            <a:avLst/>
          </a:prstGeom>
        </p:spPr>
        <p:txBody>
          <a:bodyPr spcFirstLastPara="1" wrap="square" lIns="219425" tIns="219425" rIns="219425" bIns="219425" anchor="t" anchorCtr="0"/>
          <a:lstStyle>
            <a:lvl1pPr marL="457200" lvl="0" indent="-685800" rtl="0">
              <a:spcBef>
                <a:spcPts val="1400"/>
              </a:spcBef>
              <a:spcAft>
                <a:spcPts val="0"/>
              </a:spcAft>
              <a:buSzPts val="7200"/>
              <a:buChar char="●"/>
              <a:defRPr/>
            </a:lvl1pPr>
            <a:lvl2pPr marL="914400" lvl="1" indent="-596900" rtl="0">
              <a:spcBef>
                <a:spcPts val="0"/>
              </a:spcBef>
              <a:spcAft>
                <a:spcPts val="0"/>
              </a:spcAft>
              <a:buSzPts val="5800"/>
              <a:buChar char="○"/>
              <a:defRPr/>
            </a:lvl2pPr>
            <a:lvl3pPr marL="1371600" lvl="2" indent="-596900" rtl="0">
              <a:spcBef>
                <a:spcPts val="0"/>
              </a:spcBef>
              <a:spcAft>
                <a:spcPts val="0"/>
              </a:spcAft>
              <a:buSzPts val="5800"/>
              <a:buChar char="■"/>
              <a:defRPr/>
            </a:lvl3pPr>
            <a:lvl4pPr marL="1828800" lvl="3" indent="-501650" rtl="0">
              <a:spcBef>
                <a:spcPts val="0"/>
              </a:spcBef>
              <a:spcAft>
                <a:spcPts val="0"/>
              </a:spcAft>
              <a:buSzPts val="4300"/>
              <a:buChar char="●"/>
              <a:defRPr/>
            </a:lvl4pPr>
            <a:lvl5pPr marL="2286000" lvl="4" indent="-501650" rtl="0">
              <a:spcBef>
                <a:spcPts val="0"/>
              </a:spcBef>
              <a:spcAft>
                <a:spcPts val="0"/>
              </a:spcAft>
              <a:buSzPts val="4300"/>
              <a:buChar char="○"/>
              <a:defRPr/>
            </a:lvl5pPr>
            <a:lvl6pPr marL="2743200" lvl="5" indent="-501650" rtl="0">
              <a:spcBef>
                <a:spcPts val="0"/>
              </a:spcBef>
              <a:spcAft>
                <a:spcPts val="0"/>
              </a:spcAft>
              <a:buSzPts val="4300"/>
              <a:buChar char="■"/>
              <a:defRPr/>
            </a:lvl6pPr>
            <a:lvl7pPr marL="3200400" lvl="6" indent="-501650" rtl="0">
              <a:spcBef>
                <a:spcPts val="0"/>
              </a:spcBef>
              <a:spcAft>
                <a:spcPts val="0"/>
              </a:spcAft>
              <a:buSzPts val="4300"/>
              <a:buChar char="●"/>
              <a:defRPr/>
            </a:lvl7pPr>
            <a:lvl8pPr marL="3657600" lvl="7" indent="-501650" rtl="0">
              <a:spcBef>
                <a:spcPts val="0"/>
              </a:spcBef>
              <a:spcAft>
                <a:spcPts val="0"/>
              </a:spcAft>
              <a:buSzPts val="4300"/>
              <a:buChar char="○"/>
              <a:defRPr/>
            </a:lvl8pPr>
            <a:lvl9pPr marL="4114800" lvl="8" indent="-501650" rtl="0">
              <a:spcBef>
                <a:spcPts val="0"/>
              </a:spcBef>
              <a:spcAft>
                <a:spcPts val="0"/>
              </a:spcAft>
              <a:buSzPts val="4300"/>
              <a:buChar char="■"/>
              <a:defRPr/>
            </a:lvl9pPr>
          </a:lstStyle>
          <a:p>
            <a:endParaRPr/>
          </a:p>
        </p:txBody>
      </p:sp>
      <p:sp>
        <p:nvSpPr>
          <p:cNvPr id="56" name="Google Shape;56;p11"/>
          <p:cNvSpPr txBox="1">
            <a:spLocks noGrp="1"/>
          </p:cNvSpPr>
          <p:nvPr>
            <p:ph type="body" idx="2"/>
          </p:nvPr>
        </p:nvSpPr>
        <p:spPr>
          <a:xfrm>
            <a:off x="22522914" y="7680960"/>
            <a:ext cx="19173600" cy="23844300"/>
          </a:xfrm>
          <a:prstGeom prst="rect">
            <a:avLst/>
          </a:prstGeom>
        </p:spPr>
        <p:txBody>
          <a:bodyPr spcFirstLastPara="1" wrap="square" lIns="219425" tIns="219425" rIns="219425" bIns="219425" anchor="t" anchorCtr="0"/>
          <a:lstStyle>
            <a:lvl1pPr marL="457200" lvl="0" indent="-685800" rtl="0">
              <a:spcBef>
                <a:spcPts val="1400"/>
              </a:spcBef>
              <a:spcAft>
                <a:spcPts val="0"/>
              </a:spcAft>
              <a:buSzPts val="7200"/>
              <a:buChar char="●"/>
              <a:defRPr/>
            </a:lvl1pPr>
            <a:lvl2pPr marL="914400" lvl="1" indent="-596900" rtl="0">
              <a:spcBef>
                <a:spcPts val="0"/>
              </a:spcBef>
              <a:spcAft>
                <a:spcPts val="0"/>
              </a:spcAft>
              <a:buSzPts val="5800"/>
              <a:buChar char="○"/>
              <a:defRPr/>
            </a:lvl2pPr>
            <a:lvl3pPr marL="1371600" lvl="2" indent="-596900" rtl="0">
              <a:spcBef>
                <a:spcPts val="0"/>
              </a:spcBef>
              <a:spcAft>
                <a:spcPts val="0"/>
              </a:spcAft>
              <a:buSzPts val="5800"/>
              <a:buChar char="■"/>
              <a:defRPr/>
            </a:lvl3pPr>
            <a:lvl4pPr marL="1828800" lvl="3" indent="-501650" rtl="0">
              <a:spcBef>
                <a:spcPts val="0"/>
              </a:spcBef>
              <a:spcAft>
                <a:spcPts val="0"/>
              </a:spcAft>
              <a:buSzPts val="4300"/>
              <a:buChar char="●"/>
              <a:defRPr/>
            </a:lvl4pPr>
            <a:lvl5pPr marL="2286000" lvl="4" indent="-501650" rtl="0">
              <a:spcBef>
                <a:spcPts val="0"/>
              </a:spcBef>
              <a:spcAft>
                <a:spcPts val="0"/>
              </a:spcAft>
              <a:buSzPts val="4300"/>
              <a:buChar char="○"/>
              <a:defRPr/>
            </a:lvl5pPr>
            <a:lvl6pPr marL="2743200" lvl="5" indent="-501650" rtl="0">
              <a:spcBef>
                <a:spcPts val="0"/>
              </a:spcBef>
              <a:spcAft>
                <a:spcPts val="0"/>
              </a:spcAft>
              <a:buSzPts val="4300"/>
              <a:buChar char="■"/>
              <a:defRPr/>
            </a:lvl6pPr>
            <a:lvl7pPr marL="3200400" lvl="6" indent="-501650" rtl="0">
              <a:spcBef>
                <a:spcPts val="0"/>
              </a:spcBef>
              <a:spcAft>
                <a:spcPts val="0"/>
              </a:spcAft>
              <a:buSzPts val="4300"/>
              <a:buChar char="●"/>
              <a:defRPr/>
            </a:lvl7pPr>
            <a:lvl8pPr marL="3657600" lvl="7" indent="-501650" rtl="0">
              <a:spcBef>
                <a:spcPts val="0"/>
              </a:spcBef>
              <a:spcAft>
                <a:spcPts val="0"/>
              </a:spcAft>
              <a:buSzPts val="4300"/>
              <a:buChar char="○"/>
              <a:defRPr/>
            </a:lvl8pPr>
            <a:lvl9pPr marL="4114800" lvl="8" indent="-501650" rtl="0">
              <a:spcBef>
                <a:spcPts val="0"/>
              </a:spcBef>
              <a:spcAft>
                <a:spcPts val="0"/>
              </a:spcAft>
              <a:buSzPts val="4300"/>
              <a:buChar char="■"/>
              <a:defRPr/>
            </a:lvl9pPr>
          </a:lstStyle>
          <a:p>
            <a:endParaRPr/>
          </a:p>
        </p:txBody>
      </p:sp>
      <p:sp>
        <p:nvSpPr>
          <p:cNvPr id="57" name="Google Shape;57;p11"/>
          <p:cNvSpPr txBox="1">
            <a:spLocks noGrp="1"/>
          </p:cNvSpPr>
          <p:nvPr>
            <p:ph type="sldNum" idx="12"/>
          </p:nvPr>
        </p:nvSpPr>
        <p:spPr>
          <a:xfrm>
            <a:off x="41072600" y="30399044"/>
            <a:ext cx="2634000" cy="2518500"/>
          </a:xfrm>
          <a:prstGeom prst="rect">
            <a:avLst/>
          </a:prstGeom>
        </p:spPr>
        <p:txBody>
          <a:bodyPr spcFirstLastPara="1" wrap="square" lIns="219425" tIns="219425" rIns="219425" bIns="219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wave">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94560" y="1318262"/>
            <a:ext cx="39501600" cy="6362700"/>
          </a:xfrm>
          <a:prstGeom prst="rect">
            <a:avLst/>
          </a:prstGeom>
          <a:noFill/>
          <a:ln>
            <a:noFill/>
          </a:ln>
        </p:spPr>
        <p:txBody>
          <a:bodyPr spcFirstLastPara="1" wrap="square" lIns="219425" tIns="219425" rIns="219425" bIns="219425" anchor="b" anchorCtr="0"/>
          <a:lstStyle>
            <a:lvl1pPr lvl="0">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1pPr>
            <a:lvl2pPr lvl="1">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2pPr>
            <a:lvl3pPr lvl="2">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3pPr>
            <a:lvl4pPr lvl="3">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4pPr>
            <a:lvl5pPr lvl="4">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5pPr>
            <a:lvl6pPr lvl="5">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6pPr>
            <a:lvl7pPr lvl="6">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7pPr>
            <a:lvl8pPr lvl="7">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8pPr>
            <a:lvl9pPr lvl="8">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9pPr>
          </a:lstStyle>
          <a:p>
            <a:endParaRPr/>
          </a:p>
        </p:txBody>
      </p:sp>
      <p:sp>
        <p:nvSpPr>
          <p:cNvPr id="7" name="Google Shape;7;p1"/>
          <p:cNvSpPr txBox="1">
            <a:spLocks noGrp="1"/>
          </p:cNvSpPr>
          <p:nvPr>
            <p:ph type="body" idx="1"/>
          </p:nvPr>
        </p:nvSpPr>
        <p:spPr>
          <a:xfrm>
            <a:off x="2194560" y="8290560"/>
            <a:ext cx="39501600" cy="21724500"/>
          </a:xfrm>
          <a:prstGeom prst="rect">
            <a:avLst/>
          </a:prstGeom>
          <a:noFill/>
          <a:ln>
            <a:noFill/>
          </a:ln>
        </p:spPr>
        <p:txBody>
          <a:bodyPr spcFirstLastPara="1" wrap="square" lIns="219425" tIns="219425" rIns="219425" bIns="219425" anchor="t" anchorCtr="0"/>
          <a:lstStyle>
            <a:lvl1pPr marL="457200" lvl="0" indent="-717550">
              <a:spcBef>
                <a:spcPts val="0"/>
              </a:spcBef>
              <a:spcAft>
                <a:spcPts val="0"/>
              </a:spcAft>
              <a:buClr>
                <a:schemeClr val="dk2"/>
              </a:buClr>
              <a:buSzPts val="7700"/>
              <a:buFont typeface="Trebuchet MS"/>
              <a:buChar char="●"/>
              <a:defRPr sz="7700">
                <a:solidFill>
                  <a:schemeClr val="dk2"/>
                </a:solidFill>
                <a:latin typeface="Trebuchet MS"/>
                <a:ea typeface="Trebuchet MS"/>
                <a:cs typeface="Trebuchet MS"/>
                <a:sym typeface="Trebuchet MS"/>
              </a:defRPr>
            </a:lvl1pPr>
            <a:lvl2pPr marL="914400" lvl="1" indent="-654050">
              <a:spcBef>
                <a:spcPts val="0"/>
              </a:spcBef>
              <a:spcAft>
                <a:spcPts val="0"/>
              </a:spcAft>
              <a:buClr>
                <a:schemeClr val="dk2"/>
              </a:buClr>
              <a:buSzPts val="6700"/>
              <a:buFont typeface="Trebuchet MS"/>
              <a:buChar char="○"/>
              <a:defRPr sz="6700">
                <a:solidFill>
                  <a:schemeClr val="dk2"/>
                </a:solidFill>
                <a:latin typeface="Trebuchet MS"/>
                <a:ea typeface="Trebuchet MS"/>
                <a:cs typeface="Trebuchet MS"/>
                <a:sym typeface="Trebuchet MS"/>
              </a:defRPr>
            </a:lvl2pPr>
            <a:lvl3pPr marL="1371600" lvl="2" indent="-596900">
              <a:spcBef>
                <a:spcPts val="0"/>
              </a:spcBef>
              <a:spcAft>
                <a:spcPts val="0"/>
              </a:spcAft>
              <a:buClr>
                <a:schemeClr val="dk2"/>
              </a:buClr>
              <a:buSzPts val="5800"/>
              <a:buFont typeface="Trebuchet MS"/>
              <a:buChar char="■"/>
              <a:defRPr sz="5800">
                <a:solidFill>
                  <a:schemeClr val="dk2"/>
                </a:solidFill>
                <a:latin typeface="Trebuchet MS"/>
                <a:ea typeface="Trebuchet MS"/>
                <a:cs typeface="Trebuchet MS"/>
                <a:sym typeface="Trebuchet MS"/>
              </a:defRPr>
            </a:lvl3pPr>
            <a:lvl4pPr marL="1828800" lvl="3" indent="-533400">
              <a:spcBef>
                <a:spcPts val="0"/>
              </a:spcBef>
              <a:spcAft>
                <a:spcPts val="0"/>
              </a:spcAft>
              <a:buClr>
                <a:schemeClr val="dk2"/>
              </a:buClr>
              <a:buSzPts val="4800"/>
              <a:buFont typeface="Trebuchet MS"/>
              <a:buChar char="●"/>
              <a:defRPr sz="4800">
                <a:solidFill>
                  <a:schemeClr val="dk2"/>
                </a:solidFill>
                <a:latin typeface="Trebuchet MS"/>
                <a:ea typeface="Trebuchet MS"/>
                <a:cs typeface="Trebuchet MS"/>
                <a:sym typeface="Trebuchet MS"/>
              </a:defRPr>
            </a:lvl4pPr>
            <a:lvl5pPr marL="2286000" lvl="4" indent="-533400">
              <a:spcBef>
                <a:spcPts val="0"/>
              </a:spcBef>
              <a:spcAft>
                <a:spcPts val="0"/>
              </a:spcAft>
              <a:buClr>
                <a:schemeClr val="dk2"/>
              </a:buClr>
              <a:buSzPts val="4800"/>
              <a:buFont typeface="Trebuchet MS"/>
              <a:buChar char="○"/>
              <a:defRPr sz="4800">
                <a:solidFill>
                  <a:schemeClr val="dk2"/>
                </a:solidFill>
                <a:latin typeface="Trebuchet MS"/>
                <a:ea typeface="Trebuchet MS"/>
                <a:cs typeface="Trebuchet MS"/>
                <a:sym typeface="Trebuchet MS"/>
              </a:defRPr>
            </a:lvl5pPr>
            <a:lvl6pPr marL="2743200" lvl="5" indent="-533400">
              <a:spcBef>
                <a:spcPts val="0"/>
              </a:spcBef>
              <a:spcAft>
                <a:spcPts val="0"/>
              </a:spcAft>
              <a:buClr>
                <a:schemeClr val="dk2"/>
              </a:buClr>
              <a:buSzPts val="4800"/>
              <a:buFont typeface="Trebuchet MS"/>
              <a:buChar char="■"/>
              <a:defRPr sz="4800">
                <a:solidFill>
                  <a:schemeClr val="dk2"/>
                </a:solidFill>
                <a:latin typeface="Trebuchet MS"/>
                <a:ea typeface="Trebuchet MS"/>
                <a:cs typeface="Trebuchet MS"/>
                <a:sym typeface="Trebuchet MS"/>
              </a:defRPr>
            </a:lvl6pPr>
            <a:lvl7pPr marL="3200400" lvl="6" indent="-533400">
              <a:spcBef>
                <a:spcPts val="0"/>
              </a:spcBef>
              <a:spcAft>
                <a:spcPts val="0"/>
              </a:spcAft>
              <a:buClr>
                <a:schemeClr val="dk2"/>
              </a:buClr>
              <a:buSzPts val="4800"/>
              <a:buFont typeface="Trebuchet MS"/>
              <a:buChar char="●"/>
              <a:defRPr sz="4800">
                <a:solidFill>
                  <a:schemeClr val="dk2"/>
                </a:solidFill>
                <a:latin typeface="Trebuchet MS"/>
                <a:ea typeface="Trebuchet MS"/>
                <a:cs typeface="Trebuchet MS"/>
                <a:sym typeface="Trebuchet MS"/>
              </a:defRPr>
            </a:lvl7pPr>
            <a:lvl8pPr marL="3657600" lvl="7" indent="-533400">
              <a:spcBef>
                <a:spcPts val="0"/>
              </a:spcBef>
              <a:spcAft>
                <a:spcPts val="0"/>
              </a:spcAft>
              <a:buClr>
                <a:schemeClr val="dk2"/>
              </a:buClr>
              <a:buSzPts val="4800"/>
              <a:buFont typeface="Trebuchet MS"/>
              <a:buChar char="○"/>
              <a:defRPr sz="4800">
                <a:solidFill>
                  <a:schemeClr val="dk2"/>
                </a:solidFill>
                <a:latin typeface="Trebuchet MS"/>
                <a:ea typeface="Trebuchet MS"/>
                <a:cs typeface="Trebuchet MS"/>
                <a:sym typeface="Trebuchet MS"/>
              </a:defRPr>
            </a:lvl8pPr>
            <a:lvl9pPr marL="4114800" lvl="8" indent="-533400">
              <a:spcBef>
                <a:spcPts val="0"/>
              </a:spcBef>
              <a:spcAft>
                <a:spcPts val="0"/>
              </a:spcAft>
              <a:buClr>
                <a:schemeClr val="dk2"/>
              </a:buClr>
              <a:buSzPts val="4800"/>
              <a:buFont typeface="Trebuchet MS"/>
              <a:buChar char="■"/>
              <a:defRPr sz="48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2194560" y="1318262"/>
            <a:ext cx="39501600" cy="5486400"/>
          </a:xfrm>
          <a:prstGeom prst="rect">
            <a:avLst/>
          </a:prstGeom>
          <a:noFill/>
          <a:ln>
            <a:noFill/>
          </a:ln>
        </p:spPr>
        <p:txBody>
          <a:bodyPr spcFirstLastPara="1" wrap="square" lIns="219425" tIns="219425" rIns="219425" bIns="219425" anchor="b" anchorCtr="0"/>
          <a:lstStyle>
            <a:lvl1pPr lvl="0" rtl="0">
              <a:spcBef>
                <a:spcPts val="0"/>
              </a:spcBef>
              <a:spcAft>
                <a:spcPts val="0"/>
              </a:spcAft>
              <a:buClr>
                <a:schemeClr val="dk1"/>
              </a:buClr>
              <a:buSzPts val="8600"/>
              <a:buNone/>
              <a:defRPr sz="8600" b="1">
                <a:solidFill>
                  <a:schemeClr val="dk1"/>
                </a:solidFill>
              </a:defRPr>
            </a:lvl1pPr>
            <a:lvl2pPr lvl="1" rtl="0">
              <a:spcBef>
                <a:spcPts val="0"/>
              </a:spcBef>
              <a:spcAft>
                <a:spcPts val="0"/>
              </a:spcAft>
              <a:buClr>
                <a:schemeClr val="dk1"/>
              </a:buClr>
              <a:buSzPts val="8600"/>
              <a:buNone/>
              <a:defRPr sz="8600" b="1">
                <a:solidFill>
                  <a:schemeClr val="dk1"/>
                </a:solidFill>
              </a:defRPr>
            </a:lvl2pPr>
            <a:lvl3pPr lvl="2" rtl="0">
              <a:spcBef>
                <a:spcPts val="0"/>
              </a:spcBef>
              <a:spcAft>
                <a:spcPts val="0"/>
              </a:spcAft>
              <a:buClr>
                <a:schemeClr val="dk1"/>
              </a:buClr>
              <a:buSzPts val="8600"/>
              <a:buNone/>
              <a:defRPr sz="8600" b="1">
                <a:solidFill>
                  <a:schemeClr val="dk1"/>
                </a:solidFill>
              </a:defRPr>
            </a:lvl3pPr>
            <a:lvl4pPr lvl="3" rtl="0">
              <a:spcBef>
                <a:spcPts val="0"/>
              </a:spcBef>
              <a:spcAft>
                <a:spcPts val="0"/>
              </a:spcAft>
              <a:buClr>
                <a:schemeClr val="dk1"/>
              </a:buClr>
              <a:buSzPts val="8600"/>
              <a:buNone/>
              <a:defRPr sz="8600" b="1">
                <a:solidFill>
                  <a:schemeClr val="dk1"/>
                </a:solidFill>
              </a:defRPr>
            </a:lvl4pPr>
            <a:lvl5pPr lvl="4" rtl="0">
              <a:spcBef>
                <a:spcPts val="0"/>
              </a:spcBef>
              <a:spcAft>
                <a:spcPts val="0"/>
              </a:spcAft>
              <a:buClr>
                <a:schemeClr val="dk1"/>
              </a:buClr>
              <a:buSzPts val="8600"/>
              <a:buNone/>
              <a:defRPr sz="8600" b="1">
                <a:solidFill>
                  <a:schemeClr val="dk1"/>
                </a:solidFill>
              </a:defRPr>
            </a:lvl5pPr>
            <a:lvl6pPr lvl="5" rtl="0">
              <a:spcBef>
                <a:spcPts val="0"/>
              </a:spcBef>
              <a:spcAft>
                <a:spcPts val="0"/>
              </a:spcAft>
              <a:buClr>
                <a:schemeClr val="dk1"/>
              </a:buClr>
              <a:buSzPts val="8600"/>
              <a:buNone/>
              <a:defRPr sz="8600" b="1">
                <a:solidFill>
                  <a:schemeClr val="dk1"/>
                </a:solidFill>
              </a:defRPr>
            </a:lvl6pPr>
            <a:lvl7pPr lvl="6" rtl="0">
              <a:spcBef>
                <a:spcPts val="0"/>
              </a:spcBef>
              <a:spcAft>
                <a:spcPts val="0"/>
              </a:spcAft>
              <a:buClr>
                <a:schemeClr val="dk1"/>
              </a:buClr>
              <a:buSzPts val="8600"/>
              <a:buNone/>
              <a:defRPr sz="8600" b="1">
                <a:solidFill>
                  <a:schemeClr val="dk1"/>
                </a:solidFill>
              </a:defRPr>
            </a:lvl7pPr>
            <a:lvl8pPr lvl="7" rtl="0">
              <a:spcBef>
                <a:spcPts val="0"/>
              </a:spcBef>
              <a:spcAft>
                <a:spcPts val="0"/>
              </a:spcAft>
              <a:buClr>
                <a:schemeClr val="dk1"/>
              </a:buClr>
              <a:buSzPts val="8600"/>
              <a:buNone/>
              <a:defRPr sz="8600" b="1">
                <a:solidFill>
                  <a:schemeClr val="dk1"/>
                </a:solidFill>
              </a:defRPr>
            </a:lvl8pPr>
            <a:lvl9pPr lvl="8" rtl="0">
              <a:spcBef>
                <a:spcPts val="0"/>
              </a:spcBef>
              <a:spcAft>
                <a:spcPts val="0"/>
              </a:spcAft>
              <a:buClr>
                <a:schemeClr val="dk1"/>
              </a:buClr>
              <a:buSzPts val="8600"/>
              <a:buNone/>
              <a:defRPr sz="8600" b="1">
                <a:solidFill>
                  <a:schemeClr val="dk1"/>
                </a:solidFill>
              </a:defRPr>
            </a:lvl9pPr>
          </a:lstStyle>
          <a:p>
            <a:endParaRPr/>
          </a:p>
        </p:txBody>
      </p:sp>
      <p:sp>
        <p:nvSpPr>
          <p:cNvPr id="43" name="Google Shape;43;p8"/>
          <p:cNvSpPr txBox="1">
            <a:spLocks noGrp="1"/>
          </p:cNvSpPr>
          <p:nvPr>
            <p:ph type="body" idx="1"/>
          </p:nvPr>
        </p:nvSpPr>
        <p:spPr>
          <a:xfrm>
            <a:off x="2194560" y="7680960"/>
            <a:ext cx="39501600" cy="23844300"/>
          </a:xfrm>
          <a:prstGeom prst="rect">
            <a:avLst/>
          </a:prstGeom>
          <a:noFill/>
          <a:ln>
            <a:noFill/>
          </a:ln>
        </p:spPr>
        <p:txBody>
          <a:bodyPr spcFirstLastPara="1" wrap="square" lIns="219425" tIns="219425" rIns="219425" bIns="219425" anchor="t" anchorCtr="0"/>
          <a:lstStyle>
            <a:lvl1pPr marL="457200" lvl="0" indent="-685800" rtl="0">
              <a:spcBef>
                <a:spcPts val="1400"/>
              </a:spcBef>
              <a:spcAft>
                <a:spcPts val="0"/>
              </a:spcAft>
              <a:buClr>
                <a:schemeClr val="dk1"/>
              </a:buClr>
              <a:buSzPts val="7200"/>
              <a:buChar char="●"/>
              <a:defRPr sz="7200">
                <a:solidFill>
                  <a:schemeClr val="dk1"/>
                </a:solidFill>
              </a:defRPr>
            </a:lvl1pPr>
            <a:lvl2pPr marL="914400" lvl="1" indent="-596900" rtl="0">
              <a:spcBef>
                <a:spcPts val="0"/>
              </a:spcBef>
              <a:spcAft>
                <a:spcPts val="0"/>
              </a:spcAft>
              <a:buClr>
                <a:schemeClr val="dk1"/>
              </a:buClr>
              <a:buSzPts val="5800"/>
              <a:buChar char="○"/>
              <a:defRPr sz="5800">
                <a:solidFill>
                  <a:schemeClr val="dk1"/>
                </a:solidFill>
              </a:defRPr>
            </a:lvl2pPr>
            <a:lvl3pPr marL="1371600" lvl="2" indent="-596900" rtl="0">
              <a:spcBef>
                <a:spcPts val="0"/>
              </a:spcBef>
              <a:spcAft>
                <a:spcPts val="0"/>
              </a:spcAft>
              <a:buClr>
                <a:schemeClr val="dk1"/>
              </a:buClr>
              <a:buSzPts val="5800"/>
              <a:buChar char="■"/>
              <a:defRPr sz="5800">
                <a:solidFill>
                  <a:schemeClr val="dk1"/>
                </a:solidFill>
              </a:defRPr>
            </a:lvl3pPr>
            <a:lvl4pPr marL="1828800" lvl="3" indent="-501650" rtl="0">
              <a:spcBef>
                <a:spcPts val="0"/>
              </a:spcBef>
              <a:spcAft>
                <a:spcPts val="0"/>
              </a:spcAft>
              <a:buClr>
                <a:schemeClr val="dk1"/>
              </a:buClr>
              <a:buSzPts val="4300"/>
              <a:buChar char="●"/>
              <a:defRPr sz="4300">
                <a:solidFill>
                  <a:schemeClr val="dk1"/>
                </a:solidFill>
              </a:defRPr>
            </a:lvl4pPr>
            <a:lvl5pPr marL="2286000" lvl="4" indent="-501650" rtl="0">
              <a:spcBef>
                <a:spcPts val="0"/>
              </a:spcBef>
              <a:spcAft>
                <a:spcPts val="0"/>
              </a:spcAft>
              <a:buClr>
                <a:schemeClr val="dk1"/>
              </a:buClr>
              <a:buSzPts val="4300"/>
              <a:buChar char="○"/>
              <a:defRPr sz="4300">
                <a:solidFill>
                  <a:schemeClr val="dk1"/>
                </a:solidFill>
              </a:defRPr>
            </a:lvl5pPr>
            <a:lvl6pPr marL="2743200" lvl="5" indent="-501650" rtl="0">
              <a:spcBef>
                <a:spcPts val="0"/>
              </a:spcBef>
              <a:spcAft>
                <a:spcPts val="0"/>
              </a:spcAft>
              <a:buClr>
                <a:schemeClr val="dk1"/>
              </a:buClr>
              <a:buSzPts val="4300"/>
              <a:buChar char="■"/>
              <a:defRPr sz="4300">
                <a:solidFill>
                  <a:schemeClr val="dk1"/>
                </a:solidFill>
              </a:defRPr>
            </a:lvl6pPr>
            <a:lvl7pPr marL="3200400" lvl="6" indent="-501650" rtl="0">
              <a:spcBef>
                <a:spcPts val="0"/>
              </a:spcBef>
              <a:spcAft>
                <a:spcPts val="0"/>
              </a:spcAft>
              <a:buClr>
                <a:schemeClr val="dk1"/>
              </a:buClr>
              <a:buSzPts val="4300"/>
              <a:buChar char="●"/>
              <a:defRPr sz="4300">
                <a:solidFill>
                  <a:schemeClr val="dk1"/>
                </a:solidFill>
              </a:defRPr>
            </a:lvl7pPr>
            <a:lvl8pPr marL="3657600" lvl="7" indent="-501650" rtl="0">
              <a:spcBef>
                <a:spcPts val="0"/>
              </a:spcBef>
              <a:spcAft>
                <a:spcPts val="0"/>
              </a:spcAft>
              <a:buClr>
                <a:schemeClr val="dk1"/>
              </a:buClr>
              <a:buSzPts val="4300"/>
              <a:buChar char="○"/>
              <a:defRPr sz="4300">
                <a:solidFill>
                  <a:schemeClr val="dk1"/>
                </a:solidFill>
              </a:defRPr>
            </a:lvl8pPr>
            <a:lvl9pPr marL="4114800" lvl="8" indent="-501650" rtl="0">
              <a:spcBef>
                <a:spcPts val="0"/>
              </a:spcBef>
              <a:spcAft>
                <a:spcPts val="0"/>
              </a:spcAft>
              <a:buClr>
                <a:schemeClr val="dk1"/>
              </a:buClr>
              <a:buSzPts val="4300"/>
              <a:buChar char="■"/>
              <a:defRPr sz="4300">
                <a:solidFill>
                  <a:schemeClr val="dk1"/>
                </a:solidFill>
              </a:defRPr>
            </a:lvl9pPr>
          </a:lstStyle>
          <a:p>
            <a:endParaRPr/>
          </a:p>
        </p:txBody>
      </p:sp>
      <p:sp>
        <p:nvSpPr>
          <p:cNvPr id="44" name="Google Shape;44;p8"/>
          <p:cNvSpPr txBox="1">
            <a:spLocks noGrp="1"/>
          </p:cNvSpPr>
          <p:nvPr>
            <p:ph type="sldNum" idx="12"/>
          </p:nvPr>
        </p:nvSpPr>
        <p:spPr>
          <a:xfrm>
            <a:off x="41072600" y="30399044"/>
            <a:ext cx="2634000" cy="2518500"/>
          </a:xfrm>
          <a:prstGeom prst="rect">
            <a:avLst/>
          </a:prstGeom>
          <a:noFill/>
          <a:ln>
            <a:noFill/>
          </a:ln>
        </p:spPr>
        <p:txBody>
          <a:bodyPr spcFirstLastPara="1" wrap="square" lIns="219425" tIns="219425" rIns="219425" bIns="219425" anchor="ctr" anchorCtr="0">
            <a:noAutofit/>
          </a:bodyPr>
          <a:lstStyle>
            <a:lvl1pPr lvl="0" algn="r" rtl="0">
              <a:buNone/>
              <a:defRPr sz="3100">
                <a:solidFill>
                  <a:schemeClr val="dk1"/>
                </a:solidFill>
              </a:defRPr>
            </a:lvl1pPr>
            <a:lvl2pPr lvl="1" algn="r" rtl="0">
              <a:buNone/>
              <a:defRPr sz="3100">
                <a:solidFill>
                  <a:schemeClr val="dk1"/>
                </a:solidFill>
              </a:defRPr>
            </a:lvl2pPr>
            <a:lvl3pPr lvl="2" algn="r" rtl="0">
              <a:buNone/>
              <a:defRPr sz="3100">
                <a:solidFill>
                  <a:schemeClr val="dk1"/>
                </a:solidFill>
              </a:defRPr>
            </a:lvl3pPr>
            <a:lvl4pPr lvl="3" algn="r" rtl="0">
              <a:buNone/>
              <a:defRPr sz="3100">
                <a:solidFill>
                  <a:schemeClr val="dk1"/>
                </a:solidFill>
              </a:defRPr>
            </a:lvl4pPr>
            <a:lvl5pPr lvl="4" algn="r" rtl="0">
              <a:buNone/>
              <a:defRPr sz="3100">
                <a:solidFill>
                  <a:schemeClr val="dk1"/>
                </a:solidFill>
              </a:defRPr>
            </a:lvl5pPr>
            <a:lvl6pPr lvl="5" algn="r" rtl="0">
              <a:buNone/>
              <a:defRPr sz="3100">
                <a:solidFill>
                  <a:schemeClr val="dk1"/>
                </a:solidFill>
              </a:defRPr>
            </a:lvl6pPr>
            <a:lvl7pPr lvl="6" algn="r" rtl="0">
              <a:buNone/>
              <a:defRPr sz="3100">
                <a:solidFill>
                  <a:schemeClr val="dk1"/>
                </a:solidFill>
              </a:defRPr>
            </a:lvl7pPr>
            <a:lvl8pPr lvl="7" algn="r" rtl="0">
              <a:buNone/>
              <a:defRPr sz="3100">
                <a:solidFill>
                  <a:schemeClr val="dk1"/>
                </a:solidFill>
              </a:defRPr>
            </a:lvl8pPr>
            <a:lvl9pPr lvl="8" algn="r" rtl="0">
              <a:buNone/>
              <a:defRPr sz="31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jpg"/><Relationship Id="rId21" Type="http://schemas.openxmlformats.org/officeDocument/2006/relationships/image" Target="../media/image20.pn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jpg"/><Relationship Id="rId24" Type="http://schemas.openxmlformats.org/officeDocument/2006/relationships/image" Target="../media/image23.jp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jpg"/><Relationship Id="rId10" Type="http://schemas.openxmlformats.org/officeDocument/2006/relationships/image" Target="../media/image9.jp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5"/>
          <p:cNvSpPr/>
          <p:nvPr/>
        </p:nvSpPr>
        <p:spPr>
          <a:xfrm>
            <a:off x="32752025" y="18596830"/>
            <a:ext cx="11083800" cy="3316800"/>
          </a:xfrm>
          <a:prstGeom prst="flowChartAlternateProcess">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2672050" y="9731525"/>
            <a:ext cx="11083800" cy="8715300"/>
          </a:xfrm>
          <a:prstGeom prst="flowChartAlternateProcess">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2753575" y="4723100"/>
            <a:ext cx="11000400" cy="4896600"/>
          </a:xfrm>
          <a:prstGeom prst="flowChartAlternateProcess">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95100" y="15107950"/>
            <a:ext cx="11182500" cy="9264600"/>
          </a:xfrm>
          <a:prstGeom prst="flowChartAlternateProcess">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143450" y="4661700"/>
            <a:ext cx="11182500" cy="3654900"/>
          </a:xfrm>
          <a:prstGeom prst="flowChartAlternateProcess">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95100" y="24494750"/>
            <a:ext cx="11182500" cy="7971000"/>
          </a:xfrm>
          <a:prstGeom prst="flowChartAlternateProcess">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171300" y="8459375"/>
            <a:ext cx="11182500" cy="6528900"/>
          </a:xfrm>
          <a:prstGeom prst="flowChartAlternateProcess">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p:nvPr/>
        </p:nvSpPr>
        <p:spPr>
          <a:xfrm>
            <a:off x="76200" y="763150"/>
            <a:ext cx="43891200" cy="3295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7800" b="1">
                <a:solidFill>
                  <a:srgbClr val="990000"/>
                </a:solidFill>
                <a:latin typeface="Crete Round"/>
                <a:ea typeface="Crete Round"/>
                <a:cs typeface="Crete Round"/>
                <a:sym typeface="Crete Round"/>
              </a:rPr>
              <a:t>Evaluating the Potential of Nanoparticle-Coated Filters for Removal of Lead from Drinking Water</a:t>
            </a:r>
            <a:endParaRPr sz="7800" b="1">
              <a:solidFill>
                <a:srgbClr val="990000"/>
              </a:solidFill>
              <a:latin typeface="Crete Round"/>
              <a:ea typeface="Crete Round"/>
              <a:cs typeface="Crete Round"/>
              <a:sym typeface="Crete Round"/>
            </a:endParaRPr>
          </a:p>
          <a:p>
            <a:pPr marL="0" lvl="0" indent="0" algn="ctr" rtl="0">
              <a:lnSpc>
                <a:spcPct val="100000"/>
              </a:lnSpc>
              <a:spcBef>
                <a:spcPts val="0"/>
              </a:spcBef>
              <a:spcAft>
                <a:spcPts val="0"/>
              </a:spcAft>
              <a:buClr>
                <a:srgbClr val="000000"/>
              </a:buClr>
              <a:buSzPts val="1100"/>
              <a:buFont typeface="Arial"/>
              <a:buNone/>
            </a:pPr>
            <a:endParaRPr sz="8400" b="1">
              <a:solidFill>
                <a:srgbClr val="1E4FBF"/>
              </a:solidFill>
              <a:latin typeface="Crete Round"/>
              <a:ea typeface="Crete Round"/>
              <a:cs typeface="Crete Round"/>
              <a:sym typeface="Crete Round"/>
            </a:endParaRPr>
          </a:p>
        </p:txBody>
      </p:sp>
      <p:cxnSp>
        <p:nvCxnSpPr>
          <p:cNvPr id="78" name="Google Shape;78;p15"/>
          <p:cNvCxnSpPr/>
          <p:nvPr/>
        </p:nvCxnSpPr>
        <p:spPr>
          <a:xfrm flipH="1">
            <a:off x="11353800" y="5372100"/>
            <a:ext cx="76200" cy="27317700"/>
          </a:xfrm>
          <a:prstGeom prst="straightConnector1">
            <a:avLst/>
          </a:prstGeom>
          <a:noFill/>
          <a:ln w="76200" cap="flat" cmpd="sng">
            <a:solidFill>
              <a:srgbClr val="990000"/>
            </a:solidFill>
            <a:prstDash val="solid"/>
            <a:round/>
            <a:headEnd type="none" w="med" len="med"/>
            <a:tailEnd type="none" w="med" len="med"/>
          </a:ln>
        </p:spPr>
      </p:cxnSp>
      <p:sp>
        <p:nvSpPr>
          <p:cNvPr id="79" name="Google Shape;79;p15"/>
          <p:cNvSpPr txBox="1"/>
          <p:nvPr/>
        </p:nvSpPr>
        <p:spPr>
          <a:xfrm>
            <a:off x="11512225" y="152400"/>
            <a:ext cx="20964000" cy="76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3000">
                <a:latin typeface="Merriweather"/>
                <a:ea typeface="Merriweather"/>
                <a:cs typeface="Merriweather"/>
                <a:sym typeface="Merriweather"/>
              </a:rPr>
              <a:t>University of Southern California, Undergraduate Symposium for Scholarly and Creative Work, April 11, 2019</a:t>
            </a:r>
            <a:endParaRPr sz="3000">
              <a:latin typeface="Merriweather"/>
              <a:ea typeface="Merriweather"/>
              <a:cs typeface="Merriweather"/>
              <a:sym typeface="Merriweather"/>
            </a:endParaRPr>
          </a:p>
        </p:txBody>
      </p:sp>
      <p:sp>
        <p:nvSpPr>
          <p:cNvPr id="80" name="Google Shape;80;p15"/>
          <p:cNvSpPr txBox="1"/>
          <p:nvPr/>
        </p:nvSpPr>
        <p:spPr>
          <a:xfrm>
            <a:off x="95100" y="2096725"/>
            <a:ext cx="43635000" cy="1408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100"/>
              <a:buFont typeface="Arial"/>
              <a:buNone/>
            </a:pPr>
            <a:r>
              <a:rPr lang="en" sz="4600">
                <a:latin typeface="Merriweather"/>
                <a:ea typeface="Merriweather"/>
                <a:cs typeface="Merriweather"/>
                <a:sym typeface="Merriweather"/>
              </a:rPr>
              <a:t>Category: Physical Sciences and Engineering</a:t>
            </a:r>
            <a:endParaRPr sz="4600">
              <a:latin typeface="Merriweather"/>
              <a:ea typeface="Merriweather"/>
              <a:cs typeface="Merriweather"/>
              <a:sym typeface="Merriweather"/>
            </a:endParaRPr>
          </a:p>
          <a:p>
            <a:pPr marL="0" lvl="0" indent="0" algn="ctr" rtl="0">
              <a:lnSpc>
                <a:spcPct val="100000"/>
              </a:lnSpc>
              <a:spcBef>
                <a:spcPts val="0"/>
              </a:spcBef>
              <a:spcAft>
                <a:spcPts val="0"/>
              </a:spcAft>
              <a:buClr>
                <a:srgbClr val="000000"/>
              </a:buClr>
              <a:buSzPts val="1100"/>
              <a:buFont typeface="Arial"/>
              <a:buNone/>
            </a:pPr>
            <a:r>
              <a:rPr lang="en" sz="4200" b="1">
                <a:latin typeface="Merriweather"/>
                <a:ea typeface="Merriweather"/>
                <a:cs typeface="Merriweather"/>
                <a:sym typeface="Merriweather"/>
              </a:rPr>
              <a:t>Undergraduate Research Students: Juliana Tichota (Viterbi, ChemE), Zak Baumann (Viterbi, ISE), Nicole Avendano (Viterbi, ChemE)</a:t>
            </a:r>
            <a:endParaRPr sz="4200" b="1">
              <a:latin typeface="Merriweather"/>
              <a:ea typeface="Merriweather"/>
              <a:cs typeface="Merriweather"/>
              <a:sym typeface="Merriweather"/>
            </a:endParaRPr>
          </a:p>
        </p:txBody>
      </p:sp>
      <p:sp>
        <p:nvSpPr>
          <p:cNvPr id="81" name="Google Shape;81;p15"/>
          <p:cNvSpPr txBox="1"/>
          <p:nvPr/>
        </p:nvSpPr>
        <p:spPr>
          <a:xfrm>
            <a:off x="11859625" y="3544525"/>
            <a:ext cx="20574000" cy="1191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3400" b="1">
                <a:latin typeface="Merriweather"/>
                <a:ea typeface="Merriweather"/>
                <a:cs typeface="Merriweather"/>
                <a:sym typeface="Merriweather"/>
              </a:rPr>
              <a:t>Faculty Advisor: Professor Massoud Pirbazari (Viterbi, CEE)</a:t>
            </a:r>
            <a:endParaRPr sz="3400" b="1">
              <a:latin typeface="Merriweather"/>
              <a:ea typeface="Merriweather"/>
              <a:cs typeface="Merriweather"/>
              <a:sym typeface="Merriweather"/>
            </a:endParaRPr>
          </a:p>
          <a:p>
            <a:pPr marL="0" lvl="0" indent="0" algn="ctr" rtl="0">
              <a:lnSpc>
                <a:spcPct val="115000"/>
              </a:lnSpc>
              <a:spcBef>
                <a:spcPts val="0"/>
              </a:spcBef>
              <a:spcAft>
                <a:spcPts val="0"/>
              </a:spcAft>
              <a:buClr>
                <a:srgbClr val="000000"/>
              </a:buClr>
              <a:buSzPts val="1100"/>
              <a:buFont typeface="Arial"/>
              <a:buNone/>
            </a:pPr>
            <a:r>
              <a:rPr lang="en" sz="2800">
                <a:latin typeface="Merriweather"/>
                <a:ea typeface="Merriweather"/>
                <a:cs typeface="Merriweather"/>
                <a:sym typeface="Merriweather"/>
              </a:rPr>
              <a:t>Viterbi School of Engineering, University of Southern California</a:t>
            </a:r>
            <a:endParaRPr sz="2800">
              <a:latin typeface="Merriweather"/>
              <a:ea typeface="Merriweather"/>
              <a:cs typeface="Merriweather"/>
              <a:sym typeface="Merriweather"/>
            </a:endParaRPr>
          </a:p>
        </p:txBody>
      </p:sp>
      <p:sp>
        <p:nvSpPr>
          <p:cNvPr id="82" name="Google Shape;82;p15"/>
          <p:cNvSpPr txBox="1"/>
          <p:nvPr/>
        </p:nvSpPr>
        <p:spPr>
          <a:xfrm>
            <a:off x="32923650" y="4713500"/>
            <a:ext cx="108063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6400">
                <a:solidFill>
                  <a:srgbClr val="990000"/>
                </a:solidFill>
                <a:latin typeface="Crete Round"/>
                <a:ea typeface="Crete Round"/>
                <a:cs typeface="Crete Round"/>
                <a:sym typeface="Crete Round"/>
              </a:rPr>
              <a:t>Results and Discussion</a:t>
            </a:r>
            <a:endParaRPr sz="6400">
              <a:solidFill>
                <a:srgbClr val="990000"/>
              </a:solidFill>
              <a:latin typeface="Crete Round"/>
              <a:ea typeface="Crete Round"/>
              <a:cs typeface="Crete Round"/>
              <a:sym typeface="Crete Round"/>
            </a:endParaRPr>
          </a:p>
        </p:txBody>
      </p:sp>
      <p:sp>
        <p:nvSpPr>
          <p:cNvPr id="83" name="Google Shape;83;p15"/>
          <p:cNvSpPr txBox="1"/>
          <p:nvPr/>
        </p:nvSpPr>
        <p:spPr>
          <a:xfrm>
            <a:off x="33642550" y="9520050"/>
            <a:ext cx="99882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6400">
                <a:solidFill>
                  <a:srgbClr val="990000"/>
                </a:solidFill>
                <a:latin typeface="Crete Round"/>
                <a:ea typeface="Crete Round"/>
                <a:cs typeface="Crete Round"/>
                <a:sym typeface="Crete Round"/>
              </a:rPr>
              <a:t>Future Work</a:t>
            </a:r>
            <a:endParaRPr sz="6400">
              <a:solidFill>
                <a:srgbClr val="990000"/>
              </a:solidFill>
              <a:latin typeface="Crete Round"/>
              <a:ea typeface="Crete Round"/>
              <a:cs typeface="Crete Round"/>
              <a:sym typeface="Crete Round"/>
            </a:endParaRPr>
          </a:p>
        </p:txBody>
      </p:sp>
      <p:sp>
        <p:nvSpPr>
          <p:cNvPr id="84" name="Google Shape;84;p15"/>
          <p:cNvSpPr txBox="1"/>
          <p:nvPr/>
        </p:nvSpPr>
        <p:spPr>
          <a:xfrm>
            <a:off x="32855525" y="18504898"/>
            <a:ext cx="10806300" cy="1059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6400">
                <a:solidFill>
                  <a:srgbClr val="990000"/>
                </a:solidFill>
                <a:latin typeface="Crete Round"/>
                <a:ea typeface="Crete Round"/>
                <a:cs typeface="Crete Round"/>
                <a:sym typeface="Crete Round"/>
              </a:rPr>
              <a:t>Acknowledgements</a:t>
            </a:r>
            <a:endParaRPr sz="6400">
              <a:solidFill>
                <a:srgbClr val="990000"/>
              </a:solidFill>
              <a:latin typeface="Crete Round"/>
              <a:ea typeface="Crete Round"/>
              <a:cs typeface="Crete Round"/>
              <a:sym typeface="Crete Round"/>
            </a:endParaRPr>
          </a:p>
        </p:txBody>
      </p:sp>
      <p:sp>
        <p:nvSpPr>
          <p:cNvPr id="85" name="Google Shape;85;p15"/>
          <p:cNvSpPr txBox="1"/>
          <p:nvPr/>
        </p:nvSpPr>
        <p:spPr>
          <a:xfrm>
            <a:off x="338400" y="8344725"/>
            <a:ext cx="108978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5800">
                <a:solidFill>
                  <a:srgbClr val="CC0000"/>
                </a:solidFill>
                <a:latin typeface="Crete Round"/>
                <a:ea typeface="Crete Round"/>
                <a:cs typeface="Crete Round"/>
                <a:sym typeface="Crete Round"/>
              </a:rPr>
              <a:t>Lead as a Contaminant</a:t>
            </a:r>
            <a:endParaRPr sz="5800">
              <a:solidFill>
                <a:srgbClr val="CC0000"/>
              </a:solidFill>
              <a:latin typeface="Crete Round"/>
              <a:ea typeface="Crete Round"/>
              <a:cs typeface="Crete Round"/>
              <a:sym typeface="Crete Round"/>
            </a:endParaRPr>
          </a:p>
        </p:txBody>
      </p:sp>
      <p:sp>
        <p:nvSpPr>
          <p:cNvPr id="86" name="Google Shape;86;p15"/>
          <p:cNvSpPr txBox="1"/>
          <p:nvPr/>
        </p:nvSpPr>
        <p:spPr>
          <a:xfrm>
            <a:off x="955200" y="15013525"/>
            <a:ext cx="99882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5800">
                <a:solidFill>
                  <a:srgbClr val="CC0000"/>
                </a:solidFill>
                <a:latin typeface="Crete Round"/>
                <a:ea typeface="Crete Round"/>
                <a:cs typeface="Crete Round"/>
                <a:sym typeface="Crete Round"/>
              </a:rPr>
              <a:t>Lead: Risks and Effects</a:t>
            </a:r>
            <a:endParaRPr sz="5800">
              <a:solidFill>
                <a:srgbClr val="CC0000"/>
              </a:solidFill>
              <a:latin typeface="Crete Round"/>
              <a:ea typeface="Crete Round"/>
              <a:cs typeface="Crete Round"/>
              <a:sym typeface="Crete Round"/>
            </a:endParaRPr>
          </a:p>
        </p:txBody>
      </p:sp>
      <p:sp>
        <p:nvSpPr>
          <p:cNvPr id="87" name="Google Shape;87;p15"/>
          <p:cNvSpPr txBox="1"/>
          <p:nvPr/>
        </p:nvSpPr>
        <p:spPr>
          <a:xfrm>
            <a:off x="628250" y="4510625"/>
            <a:ext cx="104586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6400">
                <a:solidFill>
                  <a:srgbClr val="CC0000"/>
                </a:solidFill>
                <a:latin typeface="Crete Round"/>
                <a:ea typeface="Crete Round"/>
                <a:cs typeface="Crete Round"/>
                <a:sym typeface="Crete Round"/>
              </a:rPr>
              <a:t>Research Objectives</a:t>
            </a:r>
            <a:endParaRPr sz="6400">
              <a:solidFill>
                <a:srgbClr val="CC0000"/>
              </a:solidFill>
              <a:latin typeface="Crete Round"/>
              <a:ea typeface="Crete Round"/>
              <a:cs typeface="Crete Round"/>
              <a:sym typeface="Crete Round"/>
            </a:endParaRPr>
          </a:p>
        </p:txBody>
      </p:sp>
      <p:sp>
        <p:nvSpPr>
          <p:cNvPr id="88" name="Google Shape;88;p15"/>
          <p:cNvSpPr txBox="1"/>
          <p:nvPr/>
        </p:nvSpPr>
        <p:spPr>
          <a:xfrm>
            <a:off x="76200" y="15965125"/>
            <a:ext cx="11083800" cy="46032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Font typeface="Crete Round"/>
              <a:buChar char="-"/>
            </a:pPr>
            <a:r>
              <a:rPr lang="en" sz="2600">
                <a:latin typeface="Crete Round"/>
                <a:ea typeface="Crete Round"/>
                <a:cs typeface="Crete Round"/>
                <a:sym typeface="Crete Round"/>
              </a:rPr>
              <a:t>Lead is a probable human carcinogen according to the CDC and EPA.  </a:t>
            </a:r>
            <a:endParaRPr sz="2600">
              <a:latin typeface="Crete Round"/>
              <a:ea typeface="Crete Round"/>
              <a:cs typeface="Crete Round"/>
              <a:sym typeface="Crete Round"/>
            </a:endParaRPr>
          </a:p>
          <a:p>
            <a:pPr marL="457200" lvl="0" indent="-393700" algn="l" rtl="0">
              <a:lnSpc>
                <a:spcPct val="115000"/>
              </a:lnSpc>
              <a:spcBef>
                <a:spcPts val="0"/>
              </a:spcBef>
              <a:spcAft>
                <a:spcPts val="0"/>
              </a:spcAft>
              <a:buSzPts val="2600"/>
              <a:buFont typeface="Crete Round"/>
              <a:buChar char="-"/>
            </a:pPr>
            <a:r>
              <a:rPr lang="en" sz="2600">
                <a:latin typeface="Crete Round"/>
                <a:ea typeface="Crete Round"/>
                <a:cs typeface="Crete Round"/>
                <a:sym typeface="Crete Round"/>
              </a:rPr>
              <a:t>Lead has a half-life in blood of 1-2 months, in bone of 20-30 years. </a:t>
            </a:r>
            <a:endParaRPr sz="2600">
              <a:latin typeface="Crete Round"/>
              <a:ea typeface="Crete Round"/>
              <a:cs typeface="Crete Round"/>
              <a:sym typeface="Crete Round"/>
            </a:endParaRPr>
          </a:p>
          <a:p>
            <a:pPr marL="457200" lvl="0" indent="-393700" algn="l" rtl="0">
              <a:lnSpc>
                <a:spcPct val="115000"/>
              </a:lnSpc>
              <a:spcBef>
                <a:spcPts val="0"/>
              </a:spcBef>
              <a:spcAft>
                <a:spcPts val="0"/>
              </a:spcAft>
              <a:buSzPts val="2600"/>
              <a:buFont typeface="Crete Round"/>
              <a:buChar char="-"/>
            </a:pPr>
            <a:r>
              <a:rPr lang="en" sz="2600">
                <a:latin typeface="Crete Round"/>
                <a:ea typeface="Crete Round"/>
                <a:cs typeface="Crete Round"/>
                <a:sym typeface="Crete Round"/>
              </a:rPr>
              <a:t>In 2004, lead in drinking water caused 143,000 deaths worldwide. </a:t>
            </a:r>
            <a:endParaRPr sz="2600">
              <a:latin typeface="Crete Round"/>
              <a:ea typeface="Crete Round"/>
              <a:cs typeface="Crete Round"/>
              <a:sym typeface="Crete Round"/>
            </a:endParaRPr>
          </a:p>
          <a:p>
            <a:pPr marL="457200" lvl="0" indent="-393700" algn="l" rtl="0">
              <a:lnSpc>
                <a:spcPct val="115000"/>
              </a:lnSpc>
              <a:spcBef>
                <a:spcPts val="0"/>
              </a:spcBef>
              <a:spcAft>
                <a:spcPts val="0"/>
              </a:spcAft>
              <a:buSzPts val="2600"/>
              <a:buFont typeface="Crete Round"/>
              <a:buChar char="-"/>
            </a:pPr>
            <a:r>
              <a:rPr lang="en" sz="2600">
                <a:latin typeface="Crete Round"/>
                <a:ea typeface="Crete Round"/>
                <a:cs typeface="Crete Round"/>
                <a:sym typeface="Crete Round"/>
              </a:rPr>
              <a:t>Children represent 80% of the population affected by lead due to immaturity of the blood-brain barrier. </a:t>
            </a:r>
            <a:endParaRPr sz="2600">
              <a:latin typeface="Crete Round"/>
              <a:ea typeface="Crete Round"/>
              <a:cs typeface="Crete Round"/>
              <a:sym typeface="Crete Round"/>
            </a:endParaRPr>
          </a:p>
          <a:p>
            <a:pPr marL="457200" lvl="0" indent="-393700" algn="l" rtl="0">
              <a:lnSpc>
                <a:spcPct val="115000"/>
              </a:lnSpc>
              <a:spcBef>
                <a:spcPts val="0"/>
              </a:spcBef>
              <a:spcAft>
                <a:spcPts val="0"/>
              </a:spcAft>
              <a:buSzPts val="2600"/>
              <a:buFont typeface="Crete Round"/>
              <a:buChar char="-"/>
            </a:pPr>
            <a:r>
              <a:rPr lang="en" sz="2600">
                <a:latin typeface="Crete Round"/>
                <a:ea typeface="Crete Round"/>
                <a:cs typeface="Crete Round"/>
                <a:sym typeface="Crete Round"/>
              </a:rPr>
              <a:t>600,000 new childhood intellectual disability cases arise each year from blood lead levels (BLLs) over 10 ppb. </a:t>
            </a:r>
            <a:endParaRPr sz="2600">
              <a:latin typeface="Crete Round"/>
              <a:ea typeface="Crete Round"/>
              <a:cs typeface="Crete Round"/>
              <a:sym typeface="Crete Round"/>
            </a:endParaRPr>
          </a:p>
          <a:p>
            <a:pPr marL="457200" lvl="0" indent="-393700" algn="l" rtl="0">
              <a:lnSpc>
                <a:spcPct val="115000"/>
              </a:lnSpc>
              <a:spcBef>
                <a:spcPts val="0"/>
              </a:spcBef>
              <a:spcAft>
                <a:spcPts val="0"/>
              </a:spcAft>
              <a:buSzPts val="2600"/>
              <a:buFont typeface="Crete Round"/>
              <a:buChar char="-"/>
            </a:pPr>
            <a:r>
              <a:rPr lang="en" sz="2600">
                <a:latin typeface="Crete Round"/>
                <a:ea typeface="Crete Round"/>
                <a:cs typeface="Crete Round"/>
                <a:sym typeface="Crete Round"/>
              </a:rPr>
              <a:t>In children especially, lead exposure is linked to central and peripheral nervous system damage, learning disabilities, anemia, and impaired growth and function of blood cells. </a:t>
            </a:r>
            <a:endParaRPr sz="2600">
              <a:latin typeface="Crete Round"/>
              <a:ea typeface="Crete Round"/>
              <a:cs typeface="Crete Round"/>
              <a:sym typeface="Crete Round"/>
            </a:endParaRPr>
          </a:p>
        </p:txBody>
      </p:sp>
      <p:sp>
        <p:nvSpPr>
          <p:cNvPr id="89" name="Google Shape;89;p15"/>
          <p:cNvSpPr txBox="1"/>
          <p:nvPr/>
        </p:nvSpPr>
        <p:spPr>
          <a:xfrm>
            <a:off x="76200" y="9486900"/>
            <a:ext cx="7576200" cy="59259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Clr>
                <a:srgbClr val="000000"/>
              </a:buClr>
              <a:buSzPts val="2600"/>
              <a:buFont typeface="Crete Round"/>
              <a:buChar char="-"/>
            </a:pPr>
            <a:r>
              <a:rPr lang="en" sz="2600">
                <a:latin typeface="Crete Round"/>
                <a:ea typeface="Crete Round"/>
                <a:cs typeface="Crete Round"/>
                <a:sym typeface="Crete Round"/>
              </a:rPr>
              <a:t>Lead is frequently a component of plumbing materials and solder. </a:t>
            </a:r>
            <a:endParaRPr sz="2600">
              <a:latin typeface="Crete Round"/>
              <a:ea typeface="Crete Round"/>
              <a:cs typeface="Crete Round"/>
              <a:sym typeface="Crete Round"/>
            </a:endParaRPr>
          </a:p>
          <a:p>
            <a:pPr marL="457200" lvl="0" indent="-393700" algn="l" rtl="0">
              <a:lnSpc>
                <a:spcPct val="115000"/>
              </a:lnSpc>
              <a:spcBef>
                <a:spcPts val="0"/>
              </a:spcBef>
              <a:spcAft>
                <a:spcPts val="0"/>
              </a:spcAft>
              <a:buClr>
                <a:srgbClr val="000000"/>
              </a:buClr>
              <a:buSzPts val="2600"/>
              <a:buFont typeface="Crete Round"/>
              <a:buChar char="-"/>
            </a:pPr>
            <a:r>
              <a:rPr lang="en" sz="2600">
                <a:latin typeface="Crete Round"/>
                <a:ea typeface="Crete Round"/>
                <a:cs typeface="Crete Round"/>
                <a:sym typeface="Crete Round"/>
              </a:rPr>
              <a:t>The EPA’s MCL for lead is 15 ppb</a:t>
            </a:r>
            <a:endParaRPr sz="2600">
              <a:latin typeface="Crete Round"/>
              <a:ea typeface="Crete Round"/>
              <a:cs typeface="Crete Round"/>
              <a:sym typeface="Crete Round"/>
            </a:endParaRPr>
          </a:p>
          <a:p>
            <a:pPr marL="457200" lvl="0" indent="-393700" algn="l" rtl="0">
              <a:lnSpc>
                <a:spcPct val="115000"/>
              </a:lnSpc>
              <a:spcBef>
                <a:spcPts val="0"/>
              </a:spcBef>
              <a:spcAft>
                <a:spcPts val="0"/>
              </a:spcAft>
              <a:buClr>
                <a:srgbClr val="000000"/>
              </a:buClr>
              <a:buSzPts val="2600"/>
              <a:buFont typeface="Crete Round"/>
              <a:buChar char="-"/>
            </a:pPr>
            <a:r>
              <a:rPr lang="en" sz="2600">
                <a:latin typeface="Crete Round"/>
                <a:ea typeface="Crete Round"/>
                <a:cs typeface="Crete Round"/>
                <a:sym typeface="Crete Round"/>
              </a:rPr>
              <a:t>EPA’s Lead and Copper Rule states that if more than 10% of tap water samples from a given testing region contain 15 ppb lead or more, immediate treatment is mandatory. </a:t>
            </a:r>
            <a:endParaRPr sz="2600">
              <a:latin typeface="Crete Round"/>
              <a:ea typeface="Crete Round"/>
              <a:cs typeface="Crete Round"/>
              <a:sym typeface="Crete Round"/>
            </a:endParaRPr>
          </a:p>
          <a:p>
            <a:pPr marL="457200" lvl="0" indent="-393700" algn="l" rtl="0">
              <a:lnSpc>
                <a:spcPct val="115000"/>
              </a:lnSpc>
              <a:spcBef>
                <a:spcPts val="0"/>
              </a:spcBef>
              <a:spcAft>
                <a:spcPts val="0"/>
              </a:spcAft>
              <a:buClr>
                <a:srgbClr val="000000"/>
              </a:buClr>
              <a:buSzPts val="2600"/>
              <a:buFont typeface="Crete Round"/>
              <a:buChar char="-"/>
            </a:pPr>
            <a:r>
              <a:rPr lang="en" sz="2600">
                <a:latin typeface="Crete Round"/>
                <a:ea typeface="Crete Round"/>
                <a:cs typeface="Crete Round"/>
                <a:sym typeface="Crete Round"/>
              </a:rPr>
              <a:t>Treatment: replacing pipelines containing lead or optimizing corrosion control by decreasing the corrosive properties of water. </a:t>
            </a:r>
            <a:endParaRPr sz="2600">
              <a:latin typeface="Crete Round"/>
              <a:ea typeface="Crete Round"/>
              <a:cs typeface="Crete Round"/>
              <a:sym typeface="Crete Round"/>
            </a:endParaRPr>
          </a:p>
        </p:txBody>
      </p:sp>
      <p:sp>
        <p:nvSpPr>
          <p:cNvPr id="90" name="Google Shape;90;p15"/>
          <p:cNvSpPr txBox="1"/>
          <p:nvPr/>
        </p:nvSpPr>
        <p:spPr>
          <a:xfrm>
            <a:off x="41550" y="25340150"/>
            <a:ext cx="11255100" cy="3654900"/>
          </a:xfrm>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Clr>
                <a:srgbClr val="000000"/>
              </a:buClr>
              <a:buSzPts val="2500"/>
              <a:buFont typeface="Crete Round"/>
              <a:buChar char="-"/>
            </a:pPr>
            <a:r>
              <a:rPr lang="en" sz="2500">
                <a:latin typeface="Crete Round"/>
                <a:ea typeface="Crete Round"/>
                <a:cs typeface="Crete Round"/>
                <a:sym typeface="Crete Round"/>
              </a:rPr>
              <a:t>The destabilization of rust layers containing significant quantities of lead is most linked to current lead crises. </a:t>
            </a:r>
            <a:endParaRPr sz="2500">
              <a:latin typeface="Crete Round"/>
              <a:ea typeface="Crete Round"/>
              <a:cs typeface="Crete Round"/>
              <a:sym typeface="Crete Round"/>
            </a:endParaRPr>
          </a:p>
          <a:p>
            <a:pPr marL="457200" lvl="0" indent="-387350" algn="l" rtl="0">
              <a:lnSpc>
                <a:spcPct val="115000"/>
              </a:lnSpc>
              <a:spcBef>
                <a:spcPts val="0"/>
              </a:spcBef>
              <a:spcAft>
                <a:spcPts val="0"/>
              </a:spcAft>
              <a:buClr>
                <a:srgbClr val="000000"/>
              </a:buClr>
              <a:buSzPts val="2500"/>
              <a:buFont typeface="Crete Round"/>
              <a:buChar char="-"/>
            </a:pPr>
            <a:r>
              <a:rPr lang="en" sz="2500">
                <a:latin typeface="Crete Round"/>
                <a:ea typeface="Crete Round"/>
                <a:cs typeface="Crete Round"/>
                <a:sym typeface="Crete Round"/>
              </a:rPr>
              <a:t>Water conditions affect the corrosion rate of piping; both hard and soft water are slightly corrosive. </a:t>
            </a:r>
            <a:endParaRPr sz="2500">
              <a:latin typeface="Crete Round"/>
              <a:ea typeface="Crete Round"/>
              <a:cs typeface="Crete Round"/>
              <a:sym typeface="Crete Round"/>
            </a:endParaRPr>
          </a:p>
          <a:p>
            <a:pPr marL="457200" lvl="0" indent="-387350" algn="l" rtl="0">
              <a:lnSpc>
                <a:spcPct val="115000"/>
              </a:lnSpc>
              <a:spcBef>
                <a:spcPts val="0"/>
              </a:spcBef>
              <a:spcAft>
                <a:spcPts val="0"/>
              </a:spcAft>
              <a:buClr>
                <a:srgbClr val="000000"/>
              </a:buClr>
              <a:buSzPts val="2500"/>
              <a:buFont typeface="Crete Round"/>
              <a:buChar char="-"/>
            </a:pPr>
            <a:r>
              <a:rPr lang="en" sz="2500">
                <a:latin typeface="Crete Round"/>
                <a:ea typeface="Crete Round"/>
                <a:cs typeface="Crete Round"/>
                <a:sym typeface="Crete Round"/>
              </a:rPr>
              <a:t>Current Point-of-Use systems mainly involve activated carbon block filters. Though they remove some lead, they increase bacteria count 100-fold.</a:t>
            </a:r>
            <a:endParaRPr sz="2500">
              <a:latin typeface="Crete Round"/>
              <a:ea typeface="Crete Round"/>
              <a:cs typeface="Crete Round"/>
              <a:sym typeface="Crete Round"/>
            </a:endParaRPr>
          </a:p>
        </p:txBody>
      </p:sp>
      <p:sp>
        <p:nvSpPr>
          <p:cNvPr id="91" name="Google Shape;91;p15"/>
          <p:cNvSpPr txBox="1"/>
          <p:nvPr/>
        </p:nvSpPr>
        <p:spPr>
          <a:xfrm>
            <a:off x="573600" y="24369525"/>
            <a:ext cx="103851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5800">
                <a:solidFill>
                  <a:srgbClr val="CC0000"/>
                </a:solidFill>
                <a:latin typeface="Crete Round"/>
                <a:ea typeface="Crete Round"/>
                <a:cs typeface="Crete Round"/>
                <a:sym typeface="Crete Round"/>
              </a:rPr>
              <a:t>Lead in Homes</a:t>
            </a:r>
            <a:endParaRPr sz="5800">
              <a:solidFill>
                <a:srgbClr val="CC0000"/>
              </a:solidFill>
              <a:latin typeface="Crete Round"/>
              <a:ea typeface="Crete Round"/>
              <a:cs typeface="Crete Round"/>
              <a:sym typeface="Crete Round"/>
            </a:endParaRPr>
          </a:p>
        </p:txBody>
      </p:sp>
      <p:sp>
        <p:nvSpPr>
          <p:cNvPr id="92" name="Google Shape;92;p15"/>
          <p:cNvSpPr txBox="1"/>
          <p:nvPr/>
        </p:nvSpPr>
        <p:spPr>
          <a:xfrm>
            <a:off x="332300" y="5401400"/>
            <a:ext cx="10897800" cy="283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600">
                <a:solidFill>
                  <a:schemeClr val="dk1"/>
                </a:solidFill>
                <a:latin typeface="Crete Round"/>
                <a:ea typeface="Crete Round"/>
                <a:cs typeface="Crete Round"/>
                <a:sym typeface="Crete Round"/>
              </a:rPr>
              <a:t>This research aimed to predict the performance of various special adsorbents created by nano-deposition of metals onto sand and activated carbon particles for lead removal from contaminated water. Via modeling, it projected the success rate of an inexpensive and sustainable point-of-use system that is efficient, eco friendly, economical, and minimally chemically dependent. </a:t>
            </a:r>
            <a:endParaRPr sz="2600">
              <a:latin typeface="Crete Round"/>
              <a:ea typeface="Crete Round"/>
              <a:cs typeface="Crete Round"/>
              <a:sym typeface="Crete Round"/>
            </a:endParaRPr>
          </a:p>
        </p:txBody>
      </p:sp>
      <p:sp>
        <p:nvSpPr>
          <p:cNvPr id="93" name="Google Shape;93;p15"/>
          <p:cNvSpPr txBox="1"/>
          <p:nvPr/>
        </p:nvSpPr>
        <p:spPr>
          <a:xfrm>
            <a:off x="11244850" y="4709175"/>
            <a:ext cx="47868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5000" u="sng">
                <a:solidFill>
                  <a:srgbClr val="990000"/>
                </a:solidFill>
                <a:latin typeface="Crete Round"/>
                <a:ea typeface="Crete Round"/>
                <a:cs typeface="Crete Round"/>
                <a:sym typeface="Crete Round"/>
              </a:rPr>
              <a:t>Methods</a:t>
            </a:r>
            <a:endParaRPr sz="5000" u="sng">
              <a:solidFill>
                <a:srgbClr val="990000"/>
              </a:solidFill>
              <a:latin typeface="Crete Round"/>
              <a:ea typeface="Crete Round"/>
              <a:cs typeface="Crete Round"/>
              <a:sym typeface="Crete Round"/>
            </a:endParaRPr>
          </a:p>
        </p:txBody>
      </p:sp>
      <p:pic>
        <p:nvPicPr>
          <p:cNvPr id="94" name="Google Shape;94;p15"/>
          <p:cNvPicPr preferRelativeResize="0"/>
          <p:nvPr/>
        </p:nvPicPr>
        <p:blipFill rotWithShape="1">
          <a:blip r:embed="rId4">
            <a:alphaModFix/>
          </a:blip>
          <a:srcRect l="9301" t="27997" r="9244" b="29336"/>
          <a:stretch/>
        </p:blipFill>
        <p:spPr>
          <a:xfrm>
            <a:off x="32941163" y="31316850"/>
            <a:ext cx="4654962" cy="1280100"/>
          </a:xfrm>
          <a:prstGeom prst="rect">
            <a:avLst/>
          </a:prstGeom>
          <a:noFill/>
          <a:ln>
            <a:noFill/>
          </a:ln>
        </p:spPr>
      </p:pic>
      <p:pic>
        <p:nvPicPr>
          <p:cNvPr id="95" name="Google Shape;95;p15"/>
          <p:cNvPicPr preferRelativeResize="0"/>
          <p:nvPr/>
        </p:nvPicPr>
        <p:blipFill rotWithShape="1">
          <a:blip r:embed="rId5">
            <a:alphaModFix/>
          </a:blip>
          <a:srcRect l="2818" t="25518" r="4477" b="27805"/>
          <a:stretch/>
        </p:blipFill>
        <p:spPr>
          <a:xfrm>
            <a:off x="38378563" y="31255039"/>
            <a:ext cx="5143500" cy="1376898"/>
          </a:xfrm>
          <a:prstGeom prst="rect">
            <a:avLst/>
          </a:prstGeom>
          <a:noFill/>
          <a:ln>
            <a:noFill/>
          </a:ln>
        </p:spPr>
      </p:pic>
      <p:sp>
        <p:nvSpPr>
          <p:cNvPr id="96" name="Google Shape;96;p15"/>
          <p:cNvSpPr txBox="1"/>
          <p:nvPr/>
        </p:nvSpPr>
        <p:spPr>
          <a:xfrm>
            <a:off x="32863325" y="19474060"/>
            <a:ext cx="10897800" cy="193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600">
                <a:solidFill>
                  <a:schemeClr val="dk1"/>
                </a:solidFill>
                <a:latin typeface="Crete Round"/>
                <a:ea typeface="Crete Round"/>
                <a:cs typeface="Crete Round"/>
                <a:sym typeface="Crete Round"/>
              </a:rPr>
              <a:t>We would like to extend our appreciation to graduate students Xi Chen (Viterbi, ENE) and Harshit Joshi (Viterbi, ENE) for their invaluable assistance. We would also like to thank Dr. Varadarajan Ravindran for his help in this study. This research was partly supported by Viterbi Merit Research Scholar Program. </a:t>
            </a:r>
            <a:endParaRPr sz="2600">
              <a:latin typeface="Lato"/>
              <a:ea typeface="Lato"/>
              <a:cs typeface="Lato"/>
              <a:sym typeface="Lato"/>
            </a:endParaRPr>
          </a:p>
        </p:txBody>
      </p:sp>
      <p:sp>
        <p:nvSpPr>
          <p:cNvPr id="97" name="Google Shape;97;p15"/>
          <p:cNvSpPr txBox="1"/>
          <p:nvPr/>
        </p:nvSpPr>
        <p:spPr>
          <a:xfrm>
            <a:off x="32677375" y="10531000"/>
            <a:ext cx="11083800" cy="30159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Clr>
                <a:schemeClr val="dk1"/>
              </a:buClr>
              <a:buSzPts val="2600"/>
              <a:buFont typeface="Crete Round"/>
              <a:buChar char="●"/>
            </a:pPr>
            <a:r>
              <a:rPr lang="en" sz="2600">
                <a:solidFill>
                  <a:schemeClr val="dk1"/>
                </a:solidFill>
                <a:latin typeface="Crete Round"/>
                <a:ea typeface="Crete Round"/>
                <a:cs typeface="Crete Round"/>
                <a:sym typeface="Crete Round"/>
              </a:rPr>
              <a:t>Optimize the oxide coating methodology in terms of nanoparticle coverage on adsorbents</a:t>
            </a:r>
            <a:endParaRPr sz="2600">
              <a:solidFill>
                <a:schemeClr val="dk1"/>
              </a:solidFill>
              <a:latin typeface="Crete Round"/>
              <a:ea typeface="Crete Round"/>
              <a:cs typeface="Crete Round"/>
              <a:sym typeface="Crete Round"/>
            </a:endParaRPr>
          </a:p>
          <a:p>
            <a:pPr marL="457200" lvl="0" indent="-393700" algn="l" rtl="0">
              <a:lnSpc>
                <a:spcPct val="115000"/>
              </a:lnSpc>
              <a:spcBef>
                <a:spcPts val="0"/>
              </a:spcBef>
              <a:spcAft>
                <a:spcPts val="0"/>
              </a:spcAft>
              <a:buClr>
                <a:schemeClr val="dk1"/>
              </a:buClr>
              <a:buSzPts val="2600"/>
              <a:buFont typeface="Crete Round"/>
              <a:buChar char="●"/>
            </a:pPr>
            <a:r>
              <a:rPr lang="en" sz="2600">
                <a:solidFill>
                  <a:schemeClr val="dk1"/>
                </a:solidFill>
                <a:latin typeface="Crete Round"/>
                <a:ea typeface="Crete Round"/>
                <a:cs typeface="Crete Round"/>
                <a:sym typeface="Crete Round"/>
              </a:rPr>
              <a:t>Based on the modeling results, design and construct fixed-bed adsorbers to test lead removal under different operating conditions. (Note: already in progress). </a:t>
            </a:r>
            <a:endParaRPr sz="2600">
              <a:solidFill>
                <a:schemeClr val="dk1"/>
              </a:solidFill>
              <a:latin typeface="Crete Round"/>
              <a:ea typeface="Crete Round"/>
              <a:cs typeface="Crete Round"/>
              <a:sym typeface="Crete Round"/>
            </a:endParaRPr>
          </a:p>
          <a:p>
            <a:pPr marL="0" lvl="0" indent="0" algn="l" rtl="0">
              <a:lnSpc>
                <a:spcPct val="115000"/>
              </a:lnSpc>
              <a:spcBef>
                <a:spcPts val="0"/>
              </a:spcBef>
              <a:spcAft>
                <a:spcPts val="0"/>
              </a:spcAft>
              <a:buNone/>
            </a:pPr>
            <a:endParaRPr sz="2600">
              <a:latin typeface="Lato"/>
              <a:ea typeface="Lato"/>
              <a:cs typeface="Lato"/>
              <a:sym typeface="Lato"/>
            </a:endParaRPr>
          </a:p>
        </p:txBody>
      </p:sp>
      <p:sp>
        <p:nvSpPr>
          <p:cNvPr id="98" name="Google Shape;98;p15"/>
          <p:cNvSpPr txBox="1"/>
          <p:nvPr/>
        </p:nvSpPr>
        <p:spPr>
          <a:xfrm>
            <a:off x="32826600" y="5640925"/>
            <a:ext cx="11000400" cy="30996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Clr>
                <a:schemeClr val="dk1"/>
              </a:buClr>
              <a:buSzPts val="2600"/>
              <a:buFont typeface="Crete Round"/>
              <a:buChar char="●"/>
            </a:pPr>
            <a:r>
              <a:rPr lang="en" sz="2600">
                <a:solidFill>
                  <a:schemeClr val="dk1"/>
                </a:solidFill>
                <a:latin typeface="Crete Round"/>
                <a:ea typeface="Crete Round"/>
                <a:cs typeface="Crete Round"/>
                <a:sym typeface="Crete Round"/>
              </a:rPr>
              <a:t>Nanoparticle-coated adsorbents demonstrate higher adsorption capacities for lead.</a:t>
            </a:r>
            <a:endParaRPr sz="2600">
              <a:solidFill>
                <a:schemeClr val="dk1"/>
              </a:solidFill>
              <a:latin typeface="Crete Round"/>
              <a:ea typeface="Crete Round"/>
              <a:cs typeface="Crete Round"/>
              <a:sym typeface="Crete Round"/>
            </a:endParaRPr>
          </a:p>
          <a:p>
            <a:pPr marL="457200" lvl="0" indent="-393700" algn="l" rtl="0">
              <a:lnSpc>
                <a:spcPct val="115000"/>
              </a:lnSpc>
              <a:spcBef>
                <a:spcPts val="0"/>
              </a:spcBef>
              <a:spcAft>
                <a:spcPts val="0"/>
              </a:spcAft>
              <a:buClr>
                <a:schemeClr val="dk1"/>
              </a:buClr>
              <a:buSzPts val="2600"/>
              <a:buFont typeface="Crete Round"/>
              <a:buChar char="●"/>
            </a:pPr>
            <a:r>
              <a:rPr lang="en" sz="2600">
                <a:solidFill>
                  <a:schemeClr val="dk1"/>
                </a:solidFill>
                <a:latin typeface="Crete Round"/>
                <a:ea typeface="Crete Round"/>
                <a:cs typeface="Crete Round"/>
                <a:sym typeface="Crete Round"/>
              </a:rPr>
              <a:t>Adsorption isotherms indicate that iron oxide and manganese oxide nanoparticles lower the concentration of lead to below one microgram per liter.</a:t>
            </a:r>
            <a:endParaRPr sz="2600">
              <a:solidFill>
                <a:schemeClr val="dk1"/>
              </a:solidFill>
              <a:latin typeface="Crete Round"/>
              <a:ea typeface="Crete Round"/>
              <a:cs typeface="Crete Round"/>
              <a:sym typeface="Crete Round"/>
            </a:endParaRPr>
          </a:p>
          <a:p>
            <a:pPr marL="457200" lvl="0" indent="-393700" algn="l" rtl="0">
              <a:lnSpc>
                <a:spcPct val="115000"/>
              </a:lnSpc>
              <a:spcBef>
                <a:spcPts val="0"/>
              </a:spcBef>
              <a:spcAft>
                <a:spcPts val="0"/>
              </a:spcAft>
              <a:buClr>
                <a:schemeClr val="dk1"/>
              </a:buClr>
              <a:buSzPts val="2600"/>
              <a:buFont typeface="Crete Round"/>
              <a:buChar char="●"/>
            </a:pPr>
            <a:r>
              <a:rPr lang="en" sz="2600">
                <a:solidFill>
                  <a:schemeClr val="dk1"/>
                </a:solidFill>
                <a:latin typeface="Crete Round"/>
                <a:ea typeface="Crete Round"/>
                <a:cs typeface="Crete Round"/>
                <a:sym typeface="Crete Round"/>
              </a:rPr>
              <a:t>Preliminary fixed-bed modeling predictions were successful in forecasting filter performances.</a:t>
            </a:r>
            <a:endParaRPr sz="2600">
              <a:solidFill>
                <a:schemeClr val="dk1"/>
              </a:solidFill>
              <a:latin typeface="Crete Round"/>
              <a:ea typeface="Crete Round"/>
              <a:cs typeface="Crete Round"/>
              <a:sym typeface="Crete Round"/>
            </a:endParaRPr>
          </a:p>
          <a:p>
            <a:pPr marL="457200" lvl="0" indent="-393700" algn="l" rtl="0">
              <a:lnSpc>
                <a:spcPct val="115000"/>
              </a:lnSpc>
              <a:spcBef>
                <a:spcPts val="0"/>
              </a:spcBef>
              <a:spcAft>
                <a:spcPts val="0"/>
              </a:spcAft>
              <a:buClr>
                <a:schemeClr val="dk1"/>
              </a:buClr>
              <a:buSzPts val="2600"/>
              <a:buFont typeface="Crete Round"/>
              <a:buChar char="●"/>
            </a:pPr>
            <a:r>
              <a:rPr lang="en" sz="2600">
                <a:solidFill>
                  <a:schemeClr val="dk1"/>
                </a:solidFill>
                <a:latin typeface="Crete Round"/>
                <a:ea typeface="Crete Round"/>
                <a:cs typeface="Crete Round"/>
                <a:sym typeface="Crete Round"/>
              </a:rPr>
              <a:t>Nanoparticles appear to discourage growth of bacteria on filters.</a:t>
            </a:r>
            <a:endParaRPr sz="2600">
              <a:solidFill>
                <a:schemeClr val="dk1"/>
              </a:solidFill>
              <a:latin typeface="Crete Round"/>
              <a:ea typeface="Crete Round"/>
              <a:cs typeface="Crete Round"/>
              <a:sym typeface="Crete Round"/>
            </a:endParaRPr>
          </a:p>
          <a:p>
            <a:pPr marL="0" lvl="0" indent="0" algn="l" rtl="0">
              <a:lnSpc>
                <a:spcPct val="115000"/>
              </a:lnSpc>
              <a:spcBef>
                <a:spcPts val="0"/>
              </a:spcBef>
              <a:spcAft>
                <a:spcPts val="0"/>
              </a:spcAft>
              <a:buNone/>
            </a:pPr>
            <a:endParaRPr sz="2600">
              <a:latin typeface="Lato"/>
              <a:ea typeface="Lato"/>
              <a:cs typeface="Lato"/>
              <a:sym typeface="Lato"/>
            </a:endParaRPr>
          </a:p>
        </p:txBody>
      </p:sp>
      <p:sp>
        <p:nvSpPr>
          <p:cNvPr id="99" name="Google Shape;99;p15"/>
          <p:cNvSpPr txBox="1"/>
          <p:nvPr/>
        </p:nvSpPr>
        <p:spPr>
          <a:xfrm>
            <a:off x="5181550" y="31828625"/>
            <a:ext cx="47868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Crete Round"/>
                <a:ea typeface="Crete Round"/>
                <a:cs typeface="Crete Round"/>
                <a:sym typeface="Crete Round"/>
              </a:rPr>
              <a:t>Destabilization of rust containing lead </a:t>
            </a:r>
            <a:endParaRPr sz="2000" b="1">
              <a:latin typeface="Crete Round"/>
              <a:ea typeface="Crete Round"/>
              <a:cs typeface="Crete Round"/>
              <a:sym typeface="Crete Round"/>
            </a:endParaRPr>
          </a:p>
        </p:txBody>
      </p:sp>
      <p:cxnSp>
        <p:nvCxnSpPr>
          <p:cNvPr id="100" name="Google Shape;100;p15"/>
          <p:cNvCxnSpPr/>
          <p:nvPr/>
        </p:nvCxnSpPr>
        <p:spPr>
          <a:xfrm flipH="1">
            <a:off x="32520338" y="5382250"/>
            <a:ext cx="76200" cy="27317700"/>
          </a:xfrm>
          <a:prstGeom prst="straightConnector1">
            <a:avLst/>
          </a:prstGeom>
          <a:noFill/>
          <a:ln w="76200" cap="flat" cmpd="sng">
            <a:solidFill>
              <a:schemeClr val="accent6"/>
            </a:solidFill>
            <a:prstDash val="solid"/>
            <a:round/>
            <a:headEnd type="none" w="med" len="med"/>
            <a:tailEnd type="none" w="med" len="med"/>
          </a:ln>
        </p:spPr>
      </p:cxnSp>
      <p:pic>
        <p:nvPicPr>
          <p:cNvPr id="101" name="Google Shape;101;p15"/>
          <p:cNvPicPr preferRelativeResize="0"/>
          <p:nvPr/>
        </p:nvPicPr>
        <p:blipFill>
          <a:blip r:embed="rId6">
            <a:alphaModFix/>
          </a:blip>
          <a:stretch>
            <a:fillRect/>
          </a:stretch>
        </p:blipFill>
        <p:spPr>
          <a:xfrm>
            <a:off x="7533450" y="9377450"/>
            <a:ext cx="3774200" cy="4976324"/>
          </a:xfrm>
          <a:prstGeom prst="rect">
            <a:avLst/>
          </a:prstGeom>
          <a:noFill/>
          <a:ln>
            <a:noFill/>
          </a:ln>
        </p:spPr>
      </p:pic>
      <p:pic>
        <p:nvPicPr>
          <p:cNvPr id="102" name="Google Shape;102;p15"/>
          <p:cNvPicPr preferRelativeResize="0"/>
          <p:nvPr/>
        </p:nvPicPr>
        <p:blipFill>
          <a:blip r:embed="rId7">
            <a:alphaModFix/>
          </a:blip>
          <a:stretch>
            <a:fillRect/>
          </a:stretch>
        </p:blipFill>
        <p:spPr>
          <a:xfrm>
            <a:off x="247500" y="28127950"/>
            <a:ext cx="4491374" cy="2528974"/>
          </a:xfrm>
          <a:prstGeom prst="rect">
            <a:avLst/>
          </a:prstGeom>
          <a:noFill/>
          <a:ln>
            <a:noFill/>
          </a:ln>
        </p:spPr>
      </p:pic>
      <p:pic>
        <p:nvPicPr>
          <p:cNvPr id="103" name="Google Shape;103;p15"/>
          <p:cNvPicPr preferRelativeResize="0"/>
          <p:nvPr/>
        </p:nvPicPr>
        <p:blipFill rotWithShape="1">
          <a:blip r:embed="rId8">
            <a:alphaModFix/>
          </a:blip>
          <a:srcRect t="10289" b="14272"/>
          <a:stretch/>
        </p:blipFill>
        <p:spPr>
          <a:xfrm>
            <a:off x="3620475" y="28829350"/>
            <a:ext cx="7312876" cy="3099600"/>
          </a:xfrm>
          <a:prstGeom prst="rect">
            <a:avLst/>
          </a:prstGeom>
          <a:noFill/>
          <a:ln>
            <a:noFill/>
          </a:ln>
        </p:spPr>
      </p:pic>
      <p:sp>
        <p:nvSpPr>
          <p:cNvPr id="104" name="Google Shape;104;p15"/>
          <p:cNvSpPr txBox="1"/>
          <p:nvPr/>
        </p:nvSpPr>
        <p:spPr>
          <a:xfrm>
            <a:off x="146150" y="30661500"/>
            <a:ext cx="35760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Crete Round"/>
                <a:ea typeface="Crete Round"/>
                <a:cs typeface="Crete Round"/>
                <a:sym typeface="Crete Round"/>
              </a:rPr>
              <a:t>Excess lead in drinking water, Flint, MI, 2014</a:t>
            </a:r>
            <a:endParaRPr sz="2000" b="1">
              <a:latin typeface="Crete Round"/>
              <a:ea typeface="Crete Round"/>
              <a:cs typeface="Crete Round"/>
              <a:sym typeface="Crete Round"/>
            </a:endParaRPr>
          </a:p>
        </p:txBody>
      </p:sp>
      <p:pic>
        <p:nvPicPr>
          <p:cNvPr id="105" name="Google Shape;105;p15"/>
          <p:cNvPicPr preferRelativeResize="0"/>
          <p:nvPr/>
        </p:nvPicPr>
        <p:blipFill rotWithShape="1">
          <a:blip r:embed="rId9">
            <a:alphaModFix/>
          </a:blip>
          <a:srcRect l="1665" t="25449" r="5810" b="23232"/>
          <a:stretch/>
        </p:blipFill>
        <p:spPr>
          <a:xfrm>
            <a:off x="33485325" y="13165700"/>
            <a:ext cx="9639000" cy="4976325"/>
          </a:xfrm>
          <a:prstGeom prst="rect">
            <a:avLst/>
          </a:prstGeom>
          <a:noFill/>
          <a:ln>
            <a:noFill/>
          </a:ln>
        </p:spPr>
      </p:pic>
      <p:pic>
        <p:nvPicPr>
          <p:cNvPr id="106" name="Google Shape;106;p15"/>
          <p:cNvPicPr preferRelativeResize="0"/>
          <p:nvPr/>
        </p:nvPicPr>
        <p:blipFill>
          <a:blip r:embed="rId10">
            <a:alphaModFix/>
          </a:blip>
          <a:stretch>
            <a:fillRect/>
          </a:stretch>
        </p:blipFill>
        <p:spPr>
          <a:xfrm>
            <a:off x="25871575" y="5382450"/>
            <a:ext cx="6412401" cy="4273775"/>
          </a:xfrm>
          <a:prstGeom prst="rect">
            <a:avLst/>
          </a:prstGeom>
          <a:noFill/>
          <a:ln>
            <a:noFill/>
          </a:ln>
        </p:spPr>
      </p:pic>
      <p:pic>
        <p:nvPicPr>
          <p:cNvPr id="107" name="Google Shape;107;p15"/>
          <p:cNvPicPr preferRelativeResize="0"/>
          <p:nvPr/>
        </p:nvPicPr>
        <p:blipFill>
          <a:blip r:embed="rId11">
            <a:alphaModFix/>
          </a:blip>
          <a:stretch>
            <a:fillRect/>
          </a:stretch>
        </p:blipFill>
        <p:spPr>
          <a:xfrm>
            <a:off x="25932300" y="10564375"/>
            <a:ext cx="6412401" cy="4273750"/>
          </a:xfrm>
          <a:prstGeom prst="rect">
            <a:avLst/>
          </a:prstGeom>
          <a:noFill/>
          <a:ln>
            <a:noFill/>
          </a:ln>
        </p:spPr>
      </p:pic>
      <p:pic>
        <p:nvPicPr>
          <p:cNvPr id="108" name="Google Shape;108;p15"/>
          <p:cNvPicPr preferRelativeResize="0"/>
          <p:nvPr/>
        </p:nvPicPr>
        <p:blipFill>
          <a:blip r:embed="rId12">
            <a:alphaModFix/>
          </a:blip>
          <a:stretch>
            <a:fillRect/>
          </a:stretch>
        </p:blipFill>
        <p:spPr>
          <a:xfrm>
            <a:off x="25932300" y="15593900"/>
            <a:ext cx="6412401" cy="4273750"/>
          </a:xfrm>
          <a:prstGeom prst="rect">
            <a:avLst/>
          </a:prstGeom>
          <a:noFill/>
          <a:ln>
            <a:noFill/>
          </a:ln>
        </p:spPr>
      </p:pic>
      <p:pic>
        <p:nvPicPr>
          <p:cNvPr id="109" name="Google Shape;109;p15"/>
          <p:cNvPicPr preferRelativeResize="0"/>
          <p:nvPr/>
        </p:nvPicPr>
        <p:blipFill>
          <a:blip r:embed="rId13">
            <a:alphaModFix/>
          </a:blip>
          <a:stretch>
            <a:fillRect/>
          </a:stretch>
        </p:blipFill>
        <p:spPr>
          <a:xfrm>
            <a:off x="37025626" y="26167951"/>
            <a:ext cx="6528927" cy="4896657"/>
          </a:xfrm>
          <a:prstGeom prst="rect">
            <a:avLst/>
          </a:prstGeom>
          <a:noFill/>
          <a:ln>
            <a:noFill/>
          </a:ln>
        </p:spPr>
      </p:pic>
      <p:pic>
        <p:nvPicPr>
          <p:cNvPr id="110" name="Google Shape;110;p15"/>
          <p:cNvPicPr preferRelativeResize="0"/>
          <p:nvPr/>
        </p:nvPicPr>
        <p:blipFill rotWithShape="1">
          <a:blip r:embed="rId14">
            <a:alphaModFix/>
          </a:blip>
          <a:srcRect l="14738" t="4525" r="4810"/>
          <a:stretch/>
        </p:blipFill>
        <p:spPr>
          <a:xfrm>
            <a:off x="32964950" y="25705750"/>
            <a:ext cx="5951524" cy="5297300"/>
          </a:xfrm>
          <a:prstGeom prst="rect">
            <a:avLst/>
          </a:prstGeom>
          <a:noFill/>
          <a:ln>
            <a:noFill/>
          </a:ln>
        </p:spPr>
      </p:pic>
      <p:sp>
        <p:nvSpPr>
          <p:cNvPr id="111" name="Google Shape;111;p15"/>
          <p:cNvSpPr txBox="1"/>
          <p:nvPr/>
        </p:nvSpPr>
        <p:spPr>
          <a:xfrm>
            <a:off x="5657700" y="20462825"/>
            <a:ext cx="5730900" cy="12513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Font typeface="Crete Round"/>
              <a:buChar char="-"/>
            </a:pPr>
            <a:r>
              <a:rPr lang="en" sz="2600">
                <a:solidFill>
                  <a:schemeClr val="dk1"/>
                </a:solidFill>
                <a:latin typeface="Crete Round"/>
                <a:ea typeface="Crete Round"/>
                <a:cs typeface="Crete Round"/>
                <a:sym typeface="Crete Round"/>
              </a:rPr>
              <a:t>Lead can enter the body through: </a:t>
            </a:r>
            <a:endParaRPr sz="2600">
              <a:solidFill>
                <a:schemeClr val="dk1"/>
              </a:solidFill>
              <a:latin typeface="Crete Round"/>
              <a:ea typeface="Crete Round"/>
              <a:cs typeface="Crete Round"/>
              <a:sym typeface="Crete Round"/>
            </a:endParaRPr>
          </a:p>
          <a:p>
            <a:pPr marL="914400" lvl="0" indent="-393700" algn="l" rtl="0">
              <a:lnSpc>
                <a:spcPct val="115000"/>
              </a:lnSpc>
              <a:spcBef>
                <a:spcPts val="0"/>
              </a:spcBef>
              <a:spcAft>
                <a:spcPts val="0"/>
              </a:spcAft>
              <a:buClr>
                <a:schemeClr val="dk1"/>
              </a:buClr>
              <a:buSzPts val="2600"/>
              <a:buFont typeface="Crete Round"/>
              <a:buChar char="-"/>
            </a:pPr>
            <a:r>
              <a:rPr lang="en" sz="2600">
                <a:solidFill>
                  <a:schemeClr val="dk1"/>
                </a:solidFill>
                <a:latin typeface="Crete Round"/>
                <a:ea typeface="Crete Round"/>
                <a:cs typeface="Crete Round"/>
                <a:sym typeface="Crete Round"/>
              </a:rPr>
              <a:t>Consumption of or bodily contact with contaminated water</a:t>
            </a:r>
            <a:endParaRPr sz="2600">
              <a:solidFill>
                <a:schemeClr val="dk1"/>
              </a:solidFill>
              <a:latin typeface="Crete Round"/>
              <a:ea typeface="Crete Round"/>
              <a:cs typeface="Crete Round"/>
              <a:sym typeface="Crete Round"/>
            </a:endParaRPr>
          </a:p>
          <a:p>
            <a:pPr marL="914400" lvl="0" indent="-393700" algn="l" rtl="0">
              <a:lnSpc>
                <a:spcPct val="115000"/>
              </a:lnSpc>
              <a:spcBef>
                <a:spcPts val="0"/>
              </a:spcBef>
              <a:spcAft>
                <a:spcPts val="0"/>
              </a:spcAft>
              <a:buClr>
                <a:schemeClr val="dk1"/>
              </a:buClr>
              <a:buSzPts val="2600"/>
              <a:buFont typeface="Crete Round"/>
              <a:buChar char="-"/>
            </a:pPr>
            <a:r>
              <a:rPr lang="en" sz="2600">
                <a:solidFill>
                  <a:schemeClr val="dk1"/>
                </a:solidFill>
                <a:latin typeface="Crete Round"/>
                <a:ea typeface="Crete Round"/>
                <a:cs typeface="Crete Round"/>
                <a:sym typeface="Crete Round"/>
              </a:rPr>
              <a:t>Inhalation of contaminated dust or fumes from paint</a:t>
            </a:r>
            <a:endParaRPr sz="2600">
              <a:solidFill>
                <a:schemeClr val="dk1"/>
              </a:solidFill>
              <a:latin typeface="Crete Round"/>
              <a:ea typeface="Crete Round"/>
              <a:cs typeface="Crete Round"/>
              <a:sym typeface="Crete Round"/>
            </a:endParaRPr>
          </a:p>
          <a:p>
            <a:pPr marL="914400" lvl="0" indent="-393700" algn="l" rtl="0">
              <a:lnSpc>
                <a:spcPct val="115000"/>
              </a:lnSpc>
              <a:spcBef>
                <a:spcPts val="0"/>
              </a:spcBef>
              <a:spcAft>
                <a:spcPts val="0"/>
              </a:spcAft>
              <a:buClr>
                <a:schemeClr val="dk1"/>
              </a:buClr>
              <a:buSzPts val="2600"/>
              <a:buFont typeface="Crete Round"/>
              <a:buChar char="-"/>
            </a:pPr>
            <a:r>
              <a:rPr lang="en" sz="2600">
                <a:solidFill>
                  <a:schemeClr val="dk1"/>
                </a:solidFill>
                <a:latin typeface="Crete Round"/>
                <a:ea typeface="Crete Round"/>
                <a:cs typeface="Crete Round"/>
                <a:sym typeface="Crete Round"/>
              </a:rPr>
              <a:t>Consumption of food cooked with contaminated water</a:t>
            </a:r>
            <a:endParaRPr sz="2600">
              <a:solidFill>
                <a:schemeClr val="dk1"/>
              </a:solidFill>
              <a:latin typeface="Crete Round"/>
              <a:ea typeface="Crete Round"/>
              <a:cs typeface="Crete Round"/>
              <a:sym typeface="Crete Round"/>
            </a:endParaRPr>
          </a:p>
          <a:p>
            <a:pPr marL="0" lvl="0" indent="0" algn="l" rtl="0">
              <a:spcBef>
                <a:spcPts val="1600"/>
              </a:spcBef>
              <a:spcAft>
                <a:spcPts val="0"/>
              </a:spcAft>
              <a:buNone/>
            </a:pPr>
            <a:endParaRPr/>
          </a:p>
        </p:txBody>
      </p:sp>
      <p:pic>
        <p:nvPicPr>
          <p:cNvPr id="112" name="Google Shape;112;p15"/>
          <p:cNvPicPr preferRelativeResize="0"/>
          <p:nvPr/>
        </p:nvPicPr>
        <p:blipFill rotWithShape="1">
          <a:blip r:embed="rId15">
            <a:alphaModFix/>
          </a:blip>
          <a:srcRect b="8950"/>
          <a:stretch/>
        </p:blipFill>
        <p:spPr>
          <a:xfrm>
            <a:off x="541675" y="20695050"/>
            <a:ext cx="5289476" cy="3099600"/>
          </a:xfrm>
          <a:prstGeom prst="rect">
            <a:avLst/>
          </a:prstGeom>
          <a:noFill/>
          <a:ln>
            <a:noFill/>
          </a:ln>
        </p:spPr>
      </p:pic>
      <p:sp>
        <p:nvSpPr>
          <p:cNvPr id="113" name="Google Shape;113;p15"/>
          <p:cNvSpPr txBox="1"/>
          <p:nvPr/>
        </p:nvSpPr>
        <p:spPr>
          <a:xfrm>
            <a:off x="25799050" y="9689175"/>
            <a:ext cx="64125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Crete Round"/>
                <a:ea typeface="Crete Round"/>
                <a:cs typeface="Crete Round"/>
                <a:sym typeface="Crete Round"/>
              </a:rPr>
              <a:t>Figure 4A: </a:t>
            </a:r>
            <a:r>
              <a:rPr lang="en" sz="2000" b="1">
                <a:solidFill>
                  <a:schemeClr val="dk1"/>
                </a:solidFill>
                <a:latin typeface="Crete Round"/>
                <a:ea typeface="Crete Round"/>
                <a:cs typeface="Crete Round"/>
                <a:sym typeface="Crete Round"/>
              </a:rPr>
              <a:t>SEM micrograph:</a:t>
            </a:r>
            <a:r>
              <a:rPr lang="en" sz="2000" b="1" u="sng">
                <a:solidFill>
                  <a:schemeClr val="dk1"/>
                </a:solidFill>
                <a:latin typeface="Crete Round"/>
                <a:ea typeface="Crete Round"/>
                <a:cs typeface="Crete Round"/>
                <a:sym typeface="Crete Round"/>
              </a:rPr>
              <a:t> </a:t>
            </a:r>
            <a:r>
              <a:rPr lang="en" sz="2000" b="1">
                <a:solidFill>
                  <a:schemeClr val="dk1"/>
                </a:solidFill>
                <a:latin typeface="Crete Round"/>
                <a:ea typeface="Crete Round"/>
                <a:cs typeface="Crete Round"/>
                <a:sym typeface="Crete Round"/>
              </a:rPr>
              <a:t>nanorod formation / coverage of MnO</a:t>
            </a:r>
            <a:r>
              <a:rPr lang="en" sz="2000" b="1" baseline="-25000">
                <a:solidFill>
                  <a:schemeClr val="dk1"/>
                </a:solidFill>
                <a:latin typeface="Crete Round"/>
                <a:ea typeface="Crete Round"/>
                <a:cs typeface="Crete Round"/>
                <a:sym typeface="Crete Round"/>
              </a:rPr>
              <a:t>2</a:t>
            </a:r>
            <a:r>
              <a:rPr lang="en" sz="2000" b="1">
                <a:solidFill>
                  <a:schemeClr val="dk1"/>
                </a:solidFill>
                <a:latin typeface="Crete Round"/>
                <a:ea typeface="Crete Round"/>
                <a:cs typeface="Crete Round"/>
                <a:sym typeface="Crete Round"/>
              </a:rPr>
              <a:t> coated sand</a:t>
            </a:r>
            <a:endParaRPr sz="2000" b="1">
              <a:solidFill>
                <a:schemeClr val="dk1"/>
              </a:solidFill>
              <a:latin typeface="Crete Round"/>
              <a:ea typeface="Crete Round"/>
              <a:cs typeface="Crete Round"/>
              <a:sym typeface="Crete Round"/>
            </a:endParaRPr>
          </a:p>
          <a:p>
            <a:pPr marL="0" lvl="0" indent="0" algn="l" rtl="0">
              <a:spcBef>
                <a:spcPts val="0"/>
              </a:spcBef>
              <a:spcAft>
                <a:spcPts val="0"/>
              </a:spcAft>
              <a:buNone/>
            </a:pPr>
            <a:endParaRPr sz="2000" b="1">
              <a:latin typeface="Crete Round"/>
              <a:ea typeface="Crete Round"/>
              <a:cs typeface="Crete Round"/>
              <a:sym typeface="Crete Round"/>
            </a:endParaRPr>
          </a:p>
        </p:txBody>
      </p:sp>
      <p:sp>
        <p:nvSpPr>
          <p:cNvPr id="114" name="Google Shape;114;p15"/>
          <p:cNvSpPr txBox="1"/>
          <p:nvPr/>
        </p:nvSpPr>
        <p:spPr>
          <a:xfrm>
            <a:off x="25935975" y="19856325"/>
            <a:ext cx="64125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Crete Round"/>
                <a:ea typeface="Crete Round"/>
                <a:cs typeface="Crete Round"/>
                <a:sym typeface="Crete Round"/>
              </a:rPr>
              <a:t>Figure 4C: </a:t>
            </a:r>
            <a:r>
              <a:rPr lang="en" sz="2000" b="1">
                <a:solidFill>
                  <a:schemeClr val="dk1"/>
                </a:solidFill>
                <a:latin typeface="Crete Round"/>
                <a:ea typeface="Crete Round"/>
                <a:cs typeface="Crete Round"/>
                <a:sym typeface="Crete Round"/>
              </a:rPr>
              <a:t>SEM micrograph: iron nanoparticle coverage on GAC surface</a:t>
            </a:r>
            <a:endParaRPr sz="2000" b="1">
              <a:solidFill>
                <a:schemeClr val="dk1"/>
              </a:solidFill>
              <a:latin typeface="Crete Round"/>
              <a:ea typeface="Crete Round"/>
              <a:cs typeface="Crete Round"/>
              <a:sym typeface="Crete Round"/>
            </a:endParaRPr>
          </a:p>
          <a:p>
            <a:pPr marL="0" lvl="0" indent="0" algn="l" rtl="0">
              <a:spcBef>
                <a:spcPts val="0"/>
              </a:spcBef>
              <a:spcAft>
                <a:spcPts val="0"/>
              </a:spcAft>
              <a:buNone/>
            </a:pPr>
            <a:endParaRPr sz="2000" b="1">
              <a:latin typeface="Crete Round"/>
              <a:ea typeface="Crete Round"/>
              <a:cs typeface="Crete Round"/>
              <a:sym typeface="Crete Round"/>
            </a:endParaRPr>
          </a:p>
        </p:txBody>
      </p:sp>
      <p:sp>
        <p:nvSpPr>
          <p:cNvPr id="115" name="Google Shape;115;p15"/>
          <p:cNvSpPr txBox="1"/>
          <p:nvPr/>
        </p:nvSpPr>
        <p:spPr>
          <a:xfrm>
            <a:off x="25951450" y="14798925"/>
            <a:ext cx="64125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Crete Round"/>
                <a:ea typeface="Crete Round"/>
                <a:cs typeface="Crete Round"/>
                <a:sym typeface="Crete Round"/>
              </a:rPr>
              <a:t>Figure 4B: </a:t>
            </a:r>
            <a:r>
              <a:rPr lang="en" sz="2000" b="1">
                <a:solidFill>
                  <a:schemeClr val="dk1"/>
                </a:solidFill>
                <a:latin typeface="Crete Round"/>
                <a:ea typeface="Crete Round"/>
                <a:cs typeface="Crete Round"/>
                <a:sym typeface="Crete Round"/>
              </a:rPr>
              <a:t>SEM micrograph: MnO</a:t>
            </a:r>
            <a:r>
              <a:rPr lang="en" sz="2000" b="1" baseline="-25000">
                <a:solidFill>
                  <a:schemeClr val="dk1"/>
                </a:solidFill>
                <a:latin typeface="Crete Round"/>
                <a:ea typeface="Crete Round"/>
                <a:cs typeface="Crete Round"/>
                <a:sym typeface="Crete Round"/>
              </a:rPr>
              <a:t>2 </a:t>
            </a:r>
            <a:r>
              <a:rPr lang="en" sz="2000" b="1">
                <a:solidFill>
                  <a:schemeClr val="dk1"/>
                </a:solidFill>
                <a:latin typeface="Crete Round"/>
                <a:ea typeface="Crete Round"/>
                <a:cs typeface="Crete Round"/>
                <a:sym typeface="Crete Round"/>
              </a:rPr>
              <a:t>nanoparticle coverage of GAC macropores</a:t>
            </a:r>
            <a:endParaRPr sz="2000" b="1">
              <a:solidFill>
                <a:schemeClr val="dk1"/>
              </a:solidFill>
              <a:latin typeface="Crete Round"/>
              <a:ea typeface="Crete Round"/>
              <a:cs typeface="Crete Round"/>
              <a:sym typeface="Crete Round"/>
            </a:endParaRPr>
          </a:p>
          <a:p>
            <a:pPr marL="0" lvl="0" indent="0" algn="l" rtl="0">
              <a:spcBef>
                <a:spcPts val="0"/>
              </a:spcBef>
              <a:spcAft>
                <a:spcPts val="0"/>
              </a:spcAft>
              <a:buNone/>
            </a:pPr>
            <a:r>
              <a:rPr lang="en" sz="2000" b="1">
                <a:latin typeface="Crete Round"/>
                <a:ea typeface="Crete Round"/>
                <a:cs typeface="Crete Round"/>
                <a:sym typeface="Crete Round"/>
              </a:rPr>
              <a:t> </a:t>
            </a:r>
            <a:endParaRPr sz="2000" b="1">
              <a:latin typeface="Crete Round"/>
              <a:ea typeface="Crete Round"/>
              <a:cs typeface="Crete Round"/>
              <a:sym typeface="Crete Round"/>
            </a:endParaRPr>
          </a:p>
        </p:txBody>
      </p:sp>
      <p:sp>
        <p:nvSpPr>
          <p:cNvPr id="116" name="Google Shape;116;p15"/>
          <p:cNvSpPr txBox="1"/>
          <p:nvPr/>
        </p:nvSpPr>
        <p:spPr>
          <a:xfrm>
            <a:off x="11857425" y="19246900"/>
            <a:ext cx="131202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Crete Round"/>
                <a:ea typeface="Crete Round"/>
                <a:cs typeface="Crete Round"/>
                <a:sym typeface="Crete Round"/>
              </a:rPr>
              <a:t>Figure 1: </a:t>
            </a:r>
            <a:r>
              <a:rPr lang="en" sz="2000">
                <a:solidFill>
                  <a:schemeClr val="dk1"/>
                </a:solidFill>
                <a:latin typeface="Crete Round"/>
                <a:ea typeface="Crete Round"/>
                <a:cs typeface="Crete Round"/>
                <a:sym typeface="Crete Round"/>
              </a:rPr>
              <a:t>Experimental data and Freundlich isotherm model describing the adsorption of lead by different adsorbents.</a:t>
            </a:r>
            <a:endParaRPr sz="2000">
              <a:solidFill>
                <a:schemeClr val="dk1"/>
              </a:solidFill>
              <a:latin typeface="Crete Round"/>
              <a:ea typeface="Crete Round"/>
              <a:cs typeface="Crete Round"/>
              <a:sym typeface="Crete Round"/>
            </a:endParaRPr>
          </a:p>
          <a:p>
            <a:pPr marL="0" lvl="0" indent="0" algn="l" rtl="0">
              <a:spcBef>
                <a:spcPts val="0"/>
              </a:spcBef>
              <a:spcAft>
                <a:spcPts val="0"/>
              </a:spcAft>
              <a:buNone/>
            </a:pPr>
            <a:endParaRPr sz="2000" b="1">
              <a:latin typeface="Crete Round"/>
              <a:ea typeface="Crete Round"/>
              <a:cs typeface="Crete Round"/>
              <a:sym typeface="Crete Round"/>
            </a:endParaRPr>
          </a:p>
        </p:txBody>
      </p:sp>
      <p:sp>
        <p:nvSpPr>
          <p:cNvPr id="117" name="Google Shape;117;p15"/>
          <p:cNvSpPr txBox="1"/>
          <p:nvPr/>
        </p:nvSpPr>
        <p:spPr>
          <a:xfrm>
            <a:off x="11804313" y="25705750"/>
            <a:ext cx="125481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Crete Round"/>
                <a:ea typeface="Crete Round"/>
                <a:cs typeface="Crete Round"/>
                <a:sym typeface="Crete Round"/>
              </a:rPr>
              <a:t>Figure 2: </a:t>
            </a:r>
            <a:r>
              <a:rPr lang="en" sz="2000">
                <a:solidFill>
                  <a:schemeClr val="dk1"/>
                </a:solidFill>
                <a:latin typeface="Crete Round"/>
                <a:ea typeface="Crete Round"/>
                <a:cs typeface="Crete Round"/>
                <a:sym typeface="Crete Round"/>
              </a:rPr>
              <a:t>Experimental adsorption rate data for different adsorbents in removal of lead from water</a:t>
            </a:r>
            <a:endParaRPr sz="2000" b="1">
              <a:latin typeface="Crete Round"/>
              <a:ea typeface="Crete Round"/>
              <a:cs typeface="Crete Round"/>
              <a:sym typeface="Crete Round"/>
            </a:endParaRPr>
          </a:p>
        </p:txBody>
      </p:sp>
      <p:grpSp>
        <p:nvGrpSpPr>
          <p:cNvPr id="118" name="Google Shape;118;p15"/>
          <p:cNvGrpSpPr/>
          <p:nvPr/>
        </p:nvGrpSpPr>
        <p:grpSpPr>
          <a:xfrm>
            <a:off x="11835225" y="13103325"/>
            <a:ext cx="13219001" cy="6077100"/>
            <a:chOff x="11835493" y="12188925"/>
            <a:chExt cx="12769514" cy="6077100"/>
          </a:xfrm>
        </p:grpSpPr>
        <p:pic>
          <p:nvPicPr>
            <p:cNvPr id="119" name="Google Shape;119;p15"/>
            <p:cNvPicPr preferRelativeResize="0"/>
            <p:nvPr/>
          </p:nvPicPr>
          <p:blipFill rotWithShape="1">
            <a:blip r:embed="rId16">
              <a:alphaModFix/>
            </a:blip>
            <a:srcRect t="8617"/>
            <a:stretch/>
          </p:blipFill>
          <p:spPr>
            <a:xfrm>
              <a:off x="11835493" y="12188925"/>
              <a:ext cx="12769514" cy="6077100"/>
            </a:xfrm>
            <a:prstGeom prst="rect">
              <a:avLst/>
            </a:prstGeom>
            <a:noFill/>
            <a:ln>
              <a:noFill/>
            </a:ln>
          </p:spPr>
        </p:pic>
        <p:grpSp>
          <p:nvGrpSpPr>
            <p:cNvPr id="120" name="Google Shape;120;p15"/>
            <p:cNvGrpSpPr/>
            <p:nvPr/>
          </p:nvGrpSpPr>
          <p:grpSpPr>
            <a:xfrm>
              <a:off x="19648175" y="12274913"/>
              <a:ext cx="4749025" cy="793200"/>
              <a:chOff x="1499075" y="1484525"/>
              <a:chExt cx="4749025" cy="793200"/>
            </a:xfrm>
          </p:grpSpPr>
          <p:cxnSp>
            <p:nvCxnSpPr>
              <p:cNvPr id="121" name="Google Shape;121;p15"/>
              <p:cNvCxnSpPr/>
              <p:nvPr/>
            </p:nvCxnSpPr>
            <p:spPr>
              <a:xfrm>
                <a:off x="1499075" y="1652525"/>
                <a:ext cx="377700" cy="0"/>
              </a:xfrm>
              <a:prstGeom prst="straightConnector1">
                <a:avLst/>
              </a:prstGeom>
              <a:noFill/>
              <a:ln w="38100" cap="flat" cmpd="sng">
                <a:solidFill>
                  <a:srgbClr val="FF9900"/>
                </a:solidFill>
                <a:prstDash val="solid"/>
                <a:round/>
                <a:headEnd type="none" w="med" len="med"/>
                <a:tailEnd type="none" w="med" len="med"/>
              </a:ln>
            </p:spPr>
          </p:cxnSp>
          <p:cxnSp>
            <p:nvCxnSpPr>
              <p:cNvPr id="122" name="Google Shape;122;p15"/>
              <p:cNvCxnSpPr/>
              <p:nvPr/>
            </p:nvCxnSpPr>
            <p:spPr>
              <a:xfrm>
                <a:off x="1499075" y="1881125"/>
                <a:ext cx="377700" cy="0"/>
              </a:xfrm>
              <a:prstGeom prst="straightConnector1">
                <a:avLst/>
              </a:prstGeom>
              <a:noFill/>
              <a:ln w="38100" cap="flat" cmpd="sng">
                <a:solidFill>
                  <a:srgbClr val="FF0000"/>
                </a:solidFill>
                <a:prstDash val="solid"/>
                <a:round/>
                <a:headEnd type="none" w="med" len="med"/>
                <a:tailEnd type="none" w="med" len="med"/>
              </a:ln>
            </p:spPr>
          </p:cxnSp>
          <p:cxnSp>
            <p:nvCxnSpPr>
              <p:cNvPr id="123" name="Google Shape;123;p15"/>
              <p:cNvCxnSpPr/>
              <p:nvPr/>
            </p:nvCxnSpPr>
            <p:spPr>
              <a:xfrm>
                <a:off x="1499075" y="2109725"/>
                <a:ext cx="377700" cy="0"/>
              </a:xfrm>
              <a:prstGeom prst="straightConnector1">
                <a:avLst/>
              </a:prstGeom>
              <a:noFill/>
              <a:ln w="38100" cap="flat" cmpd="sng">
                <a:solidFill>
                  <a:srgbClr val="4A86E8"/>
                </a:solidFill>
                <a:prstDash val="solid"/>
                <a:round/>
                <a:headEnd type="none" w="med" len="med"/>
                <a:tailEnd type="none" w="med" len="med"/>
              </a:ln>
            </p:spPr>
          </p:cxnSp>
          <p:cxnSp>
            <p:nvCxnSpPr>
              <p:cNvPr id="124" name="Google Shape;124;p15"/>
              <p:cNvCxnSpPr/>
              <p:nvPr/>
            </p:nvCxnSpPr>
            <p:spPr>
              <a:xfrm>
                <a:off x="4021950" y="1652525"/>
                <a:ext cx="377700" cy="0"/>
              </a:xfrm>
              <a:prstGeom prst="straightConnector1">
                <a:avLst/>
              </a:prstGeom>
              <a:noFill/>
              <a:ln w="38100" cap="flat" cmpd="sng">
                <a:solidFill>
                  <a:srgbClr val="000000"/>
                </a:solidFill>
                <a:prstDash val="solid"/>
                <a:round/>
                <a:headEnd type="none" w="med" len="med"/>
                <a:tailEnd type="none" w="med" len="med"/>
              </a:ln>
            </p:spPr>
          </p:cxnSp>
          <p:cxnSp>
            <p:nvCxnSpPr>
              <p:cNvPr id="125" name="Google Shape;125;p15"/>
              <p:cNvCxnSpPr/>
              <p:nvPr/>
            </p:nvCxnSpPr>
            <p:spPr>
              <a:xfrm>
                <a:off x="4021950" y="1881125"/>
                <a:ext cx="377700" cy="0"/>
              </a:xfrm>
              <a:prstGeom prst="straightConnector1">
                <a:avLst/>
              </a:prstGeom>
              <a:noFill/>
              <a:ln w="38100" cap="flat" cmpd="sng">
                <a:solidFill>
                  <a:srgbClr val="F1C232"/>
                </a:solidFill>
                <a:prstDash val="solid"/>
                <a:round/>
                <a:headEnd type="none" w="med" len="med"/>
                <a:tailEnd type="none" w="med" len="med"/>
              </a:ln>
            </p:spPr>
          </p:cxnSp>
          <p:cxnSp>
            <p:nvCxnSpPr>
              <p:cNvPr id="126" name="Google Shape;126;p15"/>
              <p:cNvCxnSpPr/>
              <p:nvPr/>
            </p:nvCxnSpPr>
            <p:spPr>
              <a:xfrm>
                <a:off x="4021950" y="2109725"/>
                <a:ext cx="377700" cy="0"/>
              </a:xfrm>
              <a:prstGeom prst="straightConnector1">
                <a:avLst/>
              </a:prstGeom>
              <a:noFill/>
              <a:ln w="38100" cap="flat" cmpd="sng">
                <a:solidFill>
                  <a:srgbClr val="6AA84F"/>
                </a:solidFill>
                <a:prstDash val="solid"/>
                <a:round/>
                <a:headEnd type="none" w="med" len="med"/>
                <a:tailEnd type="none" w="med" len="med"/>
              </a:ln>
            </p:spPr>
          </p:cxnSp>
          <p:sp>
            <p:nvSpPr>
              <p:cNvPr id="127" name="Google Shape;127;p15"/>
              <p:cNvSpPr txBox="1"/>
              <p:nvPr/>
            </p:nvSpPr>
            <p:spPr>
              <a:xfrm>
                <a:off x="2006650" y="1484525"/>
                <a:ext cx="1676100" cy="7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Uncoated sand</a:t>
                </a:r>
                <a:endParaRPr/>
              </a:p>
              <a:p>
                <a:pPr marL="0" lvl="0" indent="0" algn="l" rtl="0">
                  <a:spcBef>
                    <a:spcPts val="0"/>
                  </a:spcBef>
                  <a:spcAft>
                    <a:spcPts val="0"/>
                  </a:spcAft>
                  <a:buNone/>
                </a:pPr>
                <a:r>
                  <a:rPr lang="en"/>
                  <a:t>Iron sand</a:t>
                </a:r>
                <a:endParaRPr/>
              </a:p>
              <a:p>
                <a:pPr marL="0" lvl="0" indent="0" algn="l" rtl="0">
                  <a:spcBef>
                    <a:spcPts val="0"/>
                  </a:spcBef>
                  <a:spcAft>
                    <a:spcPts val="0"/>
                  </a:spcAft>
                  <a:buNone/>
                </a:pPr>
                <a:r>
                  <a:rPr lang="en"/>
                  <a:t>Manganese sand</a:t>
                </a:r>
                <a:endParaRPr/>
              </a:p>
            </p:txBody>
          </p:sp>
          <p:sp>
            <p:nvSpPr>
              <p:cNvPr id="128" name="Google Shape;128;p15"/>
              <p:cNvSpPr txBox="1"/>
              <p:nvPr/>
            </p:nvSpPr>
            <p:spPr>
              <a:xfrm>
                <a:off x="4572000" y="1484525"/>
                <a:ext cx="1676100" cy="7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Uncoated GAC</a:t>
                </a:r>
                <a:endParaRPr/>
              </a:p>
              <a:p>
                <a:pPr marL="0" lvl="0" indent="0" algn="l" rtl="0">
                  <a:spcBef>
                    <a:spcPts val="0"/>
                  </a:spcBef>
                  <a:spcAft>
                    <a:spcPts val="0"/>
                  </a:spcAft>
                  <a:buNone/>
                </a:pPr>
                <a:r>
                  <a:rPr lang="en"/>
                  <a:t>Iron GAC</a:t>
                </a:r>
                <a:endParaRPr/>
              </a:p>
              <a:p>
                <a:pPr marL="0" lvl="0" indent="0" algn="l" rtl="0">
                  <a:spcBef>
                    <a:spcPts val="0"/>
                  </a:spcBef>
                  <a:spcAft>
                    <a:spcPts val="0"/>
                  </a:spcAft>
                  <a:buNone/>
                </a:pPr>
                <a:r>
                  <a:rPr lang="en"/>
                  <a:t>Manganese GAC</a:t>
                </a:r>
                <a:endParaRPr/>
              </a:p>
            </p:txBody>
          </p:sp>
        </p:grpSp>
      </p:grpSp>
      <p:grpSp>
        <p:nvGrpSpPr>
          <p:cNvPr id="129" name="Google Shape;129;p15"/>
          <p:cNvGrpSpPr/>
          <p:nvPr/>
        </p:nvGrpSpPr>
        <p:grpSpPr>
          <a:xfrm>
            <a:off x="11856700" y="20200725"/>
            <a:ext cx="13120274" cy="5297300"/>
            <a:chOff x="11933644" y="19919139"/>
            <a:chExt cx="12548082" cy="4807424"/>
          </a:xfrm>
        </p:grpSpPr>
        <p:pic>
          <p:nvPicPr>
            <p:cNvPr id="130" name="Google Shape;130;p15"/>
            <p:cNvPicPr preferRelativeResize="0"/>
            <p:nvPr/>
          </p:nvPicPr>
          <p:blipFill rotWithShape="1">
            <a:blip r:embed="rId17">
              <a:alphaModFix/>
            </a:blip>
            <a:srcRect t="10602"/>
            <a:stretch/>
          </p:blipFill>
          <p:spPr>
            <a:xfrm>
              <a:off x="11933644" y="19919139"/>
              <a:ext cx="12548082" cy="4807424"/>
            </a:xfrm>
            <a:prstGeom prst="rect">
              <a:avLst/>
            </a:prstGeom>
            <a:noFill/>
            <a:ln>
              <a:noFill/>
            </a:ln>
          </p:spPr>
        </p:pic>
        <p:grpSp>
          <p:nvGrpSpPr>
            <p:cNvPr id="131" name="Google Shape;131;p15"/>
            <p:cNvGrpSpPr/>
            <p:nvPr/>
          </p:nvGrpSpPr>
          <p:grpSpPr>
            <a:xfrm>
              <a:off x="12896500" y="20054250"/>
              <a:ext cx="4749025" cy="793200"/>
              <a:chOff x="1499075" y="1484525"/>
              <a:chExt cx="4749025" cy="793200"/>
            </a:xfrm>
          </p:grpSpPr>
          <p:cxnSp>
            <p:nvCxnSpPr>
              <p:cNvPr id="132" name="Google Shape;132;p15"/>
              <p:cNvCxnSpPr/>
              <p:nvPr/>
            </p:nvCxnSpPr>
            <p:spPr>
              <a:xfrm>
                <a:off x="1499075" y="1652525"/>
                <a:ext cx="377700" cy="0"/>
              </a:xfrm>
              <a:prstGeom prst="straightConnector1">
                <a:avLst/>
              </a:prstGeom>
              <a:noFill/>
              <a:ln w="38100" cap="flat" cmpd="sng">
                <a:solidFill>
                  <a:srgbClr val="FFD966"/>
                </a:solidFill>
                <a:prstDash val="solid"/>
                <a:round/>
                <a:headEnd type="none" w="med" len="med"/>
                <a:tailEnd type="none" w="med" len="med"/>
              </a:ln>
            </p:spPr>
          </p:cxnSp>
          <p:cxnSp>
            <p:nvCxnSpPr>
              <p:cNvPr id="133" name="Google Shape;133;p15"/>
              <p:cNvCxnSpPr/>
              <p:nvPr/>
            </p:nvCxnSpPr>
            <p:spPr>
              <a:xfrm>
                <a:off x="1499075" y="1881125"/>
                <a:ext cx="377700" cy="0"/>
              </a:xfrm>
              <a:prstGeom prst="straightConnector1">
                <a:avLst/>
              </a:prstGeom>
              <a:noFill/>
              <a:ln w="38100" cap="flat" cmpd="sng">
                <a:solidFill>
                  <a:srgbClr val="FF9900"/>
                </a:solidFill>
                <a:prstDash val="solid"/>
                <a:round/>
                <a:headEnd type="none" w="med" len="med"/>
                <a:tailEnd type="none" w="med" len="med"/>
              </a:ln>
            </p:spPr>
          </p:cxnSp>
          <p:cxnSp>
            <p:nvCxnSpPr>
              <p:cNvPr id="134" name="Google Shape;134;p15"/>
              <p:cNvCxnSpPr/>
              <p:nvPr/>
            </p:nvCxnSpPr>
            <p:spPr>
              <a:xfrm>
                <a:off x="1499075" y="2109725"/>
                <a:ext cx="377700" cy="0"/>
              </a:xfrm>
              <a:prstGeom prst="straightConnector1">
                <a:avLst/>
              </a:prstGeom>
              <a:noFill/>
              <a:ln w="38100" cap="flat" cmpd="sng">
                <a:solidFill>
                  <a:srgbClr val="6AA84F"/>
                </a:solidFill>
                <a:prstDash val="solid"/>
                <a:round/>
                <a:headEnd type="none" w="med" len="med"/>
                <a:tailEnd type="none" w="med" len="med"/>
              </a:ln>
            </p:spPr>
          </p:cxnSp>
          <p:cxnSp>
            <p:nvCxnSpPr>
              <p:cNvPr id="135" name="Google Shape;135;p15"/>
              <p:cNvCxnSpPr/>
              <p:nvPr/>
            </p:nvCxnSpPr>
            <p:spPr>
              <a:xfrm>
                <a:off x="4021950" y="1652525"/>
                <a:ext cx="377700" cy="0"/>
              </a:xfrm>
              <a:prstGeom prst="straightConnector1">
                <a:avLst/>
              </a:prstGeom>
              <a:noFill/>
              <a:ln w="38100" cap="flat" cmpd="sng">
                <a:solidFill>
                  <a:srgbClr val="000000"/>
                </a:solidFill>
                <a:prstDash val="solid"/>
                <a:round/>
                <a:headEnd type="none" w="med" len="med"/>
                <a:tailEnd type="none" w="med" len="med"/>
              </a:ln>
            </p:spPr>
          </p:cxnSp>
          <p:cxnSp>
            <p:nvCxnSpPr>
              <p:cNvPr id="136" name="Google Shape;136;p15"/>
              <p:cNvCxnSpPr/>
              <p:nvPr/>
            </p:nvCxnSpPr>
            <p:spPr>
              <a:xfrm>
                <a:off x="4021950" y="1881125"/>
                <a:ext cx="377700" cy="0"/>
              </a:xfrm>
              <a:prstGeom prst="straightConnector1">
                <a:avLst/>
              </a:prstGeom>
              <a:noFill/>
              <a:ln w="38100" cap="flat" cmpd="sng">
                <a:solidFill>
                  <a:srgbClr val="FF0000"/>
                </a:solidFill>
                <a:prstDash val="solid"/>
                <a:round/>
                <a:headEnd type="none" w="med" len="med"/>
                <a:tailEnd type="none" w="med" len="med"/>
              </a:ln>
            </p:spPr>
          </p:cxnSp>
          <p:cxnSp>
            <p:nvCxnSpPr>
              <p:cNvPr id="137" name="Google Shape;137;p15"/>
              <p:cNvCxnSpPr/>
              <p:nvPr/>
            </p:nvCxnSpPr>
            <p:spPr>
              <a:xfrm>
                <a:off x="4021950" y="2109725"/>
                <a:ext cx="377700" cy="0"/>
              </a:xfrm>
              <a:prstGeom prst="straightConnector1">
                <a:avLst/>
              </a:prstGeom>
              <a:noFill/>
              <a:ln w="38100" cap="flat" cmpd="sng">
                <a:solidFill>
                  <a:srgbClr val="9900FF"/>
                </a:solidFill>
                <a:prstDash val="solid"/>
                <a:round/>
                <a:headEnd type="none" w="med" len="med"/>
                <a:tailEnd type="none" w="med" len="med"/>
              </a:ln>
            </p:spPr>
          </p:cxnSp>
          <p:sp>
            <p:nvSpPr>
              <p:cNvPr id="138" name="Google Shape;138;p15"/>
              <p:cNvSpPr txBox="1"/>
              <p:nvPr/>
            </p:nvSpPr>
            <p:spPr>
              <a:xfrm>
                <a:off x="2006650" y="1484525"/>
                <a:ext cx="1676100" cy="7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Uncoated sand</a:t>
                </a:r>
                <a:endParaRPr/>
              </a:p>
              <a:p>
                <a:pPr marL="0" lvl="0" indent="0" algn="l" rtl="0">
                  <a:spcBef>
                    <a:spcPts val="0"/>
                  </a:spcBef>
                  <a:spcAft>
                    <a:spcPts val="0"/>
                  </a:spcAft>
                  <a:buNone/>
                </a:pPr>
                <a:r>
                  <a:rPr lang="en"/>
                  <a:t>Iron sand</a:t>
                </a:r>
                <a:endParaRPr/>
              </a:p>
              <a:p>
                <a:pPr marL="0" lvl="0" indent="0" algn="l" rtl="0">
                  <a:spcBef>
                    <a:spcPts val="0"/>
                  </a:spcBef>
                  <a:spcAft>
                    <a:spcPts val="0"/>
                  </a:spcAft>
                  <a:buNone/>
                </a:pPr>
                <a:r>
                  <a:rPr lang="en"/>
                  <a:t>Manganese sand</a:t>
                </a:r>
                <a:endParaRPr/>
              </a:p>
            </p:txBody>
          </p:sp>
          <p:sp>
            <p:nvSpPr>
              <p:cNvPr id="139" name="Google Shape;139;p15"/>
              <p:cNvSpPr txBox="1"/>
              <p:nvPr/>
            </p:nvSpPr>
            <p:spPr>
              <a:xfrm>
                <a:off x="4572000" y="1484525"/>
                <a:ext cx="1676100" cy="7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Uncoated GAC</a:t>
                </a:r>
                <a:endParaRPr/>
              </a:p>
              <a:p>
                <a:pPr marL="0" lvl="0" indent="0" algn="l" rtl="0">
                  <a:spcBef>
                    <a:spcPts val="0"/>
                  </a:spcBef>
                  <a:spcAft>
                    <a:spcPts val="0"/>
                  </a:spcAft>
                  <a:buNone/>
                </a:pPr>
                <a:r>
                  <a:rPr lang="en"/>
                  <a:t>Iron GAC</a:t>
                </a:r>
                <a:endParaRPr/>
              </a:p>
              <a:p>
                <a:pPr marL="0" lvl="0" indent="0" algn="l" rtl="0">
                  <a:spcBef>
                    <a:spcPts val="0"/>
                  </a:spcBef>
                  <a:spcAft>
                    <a:spcPts val="0"/>
                  </a:spcAft>
                  <a:buNone/>
                </a:pPr>
                <a:r>
                  <a:rPr lang="en"/>
                  <a:t>Manganese GAC</a:t>
                </a:r>
                <a:endParaRPr/>
              </a:p>
            </p:txBody>
          </p:sp>
        </p:grpSp>
      </p:grpSp>
      <p:sp>
        <p:nvSpPr>
          <p:cNvPr id="140" name="Google Shape;140;p15"/>
          <p:cNvSpPr txBox="1"/>
          <p:nvPr/>
        </p:nvSpPr>
        <p:spPr>
          <a:xfrm>
            <a:off x="11804313" y="32182750"/>
            <a:ext cx="125481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Crete Round"/>
                <a:ea typeface="Crete Round"/>
                <a:cs typeface="Crete Round"/>
                <a:sym typeface="Crete Round"/>
              </a:rPr>
              <a:t>Figure 3: </a:t>
            </a:r>
            <a:r>
              <a:rPr lang="en" sz="2000">
                <a:solidFill>
                  <a:schemeClr val="dk1"/>
                </a:solidFill>
                <a:latin typeface="Crete Round"/>
                <a:ea typeface="Crete Round"/>
                <a:cs typeface="Crete Round"/>
                <a:sym typeface="Crete Round"/>
              </a:rPr>
              <a:t>Predictive Model Simulation for fixed-bed filters for the removal of lead from drinking water</a:t>
            </a:r>
            <a:endParaRPr sz="2000" b="1">
              <a:latin typeface="Crete Round"/>
              <a:ea typeface="Crete Round"/>
              <a:cs typeface="Crete Round"/>
              <a:sym typeface="Crete Round"/>
            </a:endParaRPr>
          </a:p>
        </p:txBody>
      </p:sp>
      <p:sp>
        <p:nvSpPr>
          <p:cNvPr id="141" name="Google Shape;141;p15"/>
          <p:cNvSpPr/>
          <p:nvPr/>
        </p:nvSpPr>
        <p:spPr>
          <a:xfrm>
            <a:off x="25611875" y="24739075"/>
            <a:ext cx="6673800" cy="77268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15"/>
          <p:cNvPicPr preferRelativeResize="0"/>
          <p:nvPr/>
        </p:nvPicPr>
        <p:blipFill>
          <a:blip r:embed="rId18">
            <a:alphaModFix/>
          </a:blip>
          <a:stretch>
            <a:fillRect/>
          </a:stretch>
        </p:blipFill>
        <p:spPr>
          <a:xfrm>
            <a:off x="25757753" y="26620600"/>
            <a:ext cx="5951400" cy="1226243"/>
          </a:xfrm>
          <a:prstGeom prst="rect">
            <a:avLst/>
          </a:prstGeom>
          <a:noFill/>
          <a:ln>
            <a:noFill/>
          </a:ln>
        </p:spPr>
      </p:pic>
      <p:pic>
        <p:nvPicPr>
          <p:cNvPr id="143" name="Google Shape;143;p15"/>
          <p:cNvPicPr preferRelativeResize="0"/>
          <p:nvPr/>
        </p:nvPicPr>
        <p:blipFill rotWithShape="1">
          <a:blip r:embed="rId19">
            <a:alphaModFix/>
          </a:blip>
          <a:srcRect r="9123"/>
          <a:stretch/>
        </p:blipFill>
        <p:spPr>
          <a:xfrm>
            <a:off x="25871577" y="25227250"/>
            <a:ext cx="5951525" cy="1035804"/>
          </a:xfrm>
          <a:prstGeom prst="rect">
            <a:avLst/>
          </a:prstGeom>
          <a:noFill/>
          <a:ln>
            <a:noFill/>
          </a:ln>
        </p:spPr>
      </p:pic>
      <p:pic>
        <p:nvPicPr>
          <p:cNvPr id="144" name="Google Shape;144;p15"/>
          <p:cNvPicPr preferRelativeResize="0"/>
          <p:nvPr/>
        </p:nvPicPr>
        <p:blipFill>
          <a:blip r:embed="rId20">
            <a:alphaModFix/>
          </a:blip>
          <a:stretch>
            <a:fillRect/>
          </a:stretch>
        </p:blipFill>
        <p:spPr>
          <a:xfrm>
            <a:off x="27896481" y="29968300"/>
            <a:ext cx="2161954" cy="762000"/>
          </a:xfrm>
          <a:prstGeom prst="rect">
            <a:avLst/>
          </a:prstGeom>
          <a:noFill/>
          <a:ln>
            <a:noFill/>
          </a:ln>
        </p:spPr>
      </p:pic>
      <p:pic>
        <p:nvPicPr>
          <p:cNvPr id="145" name="Google Shape;145;p15"/>
          <p:cNvPicPr preferRelativeResize="0"/>
          <p:nvPr/>
        </p:nvPicPr>
        <p:blipFill>
          <a:blip r:embed="rId21">
            <a:alphaModFix/>
          </a:blip>
          <a:stretch>
            <a:fillRect/>
          </a:stretch>
        </p:blipFill>
        <p:spPr>
          <a:xfrm>
            <a:off x="26929453" y="28090627"/>
            <a:ext cx="4264614" cy="1191875"/>
          </a:xfrm>
          <a:prstGeom prst="rect">
            <a:avLst/>
          </a:prstGeom>
          <a:noFill/>
          <a:ln>
            <a:noFill/>
          </a:ln>
        </p:spPr>
      </p:pic>
      <p:sp>
        <p:nvSpPr>
          <p:cNvPr id="146" name="Google Shape;146;p15"/>
          <p:cNvSpPr txBox="1"/>
          <p:nvPr/>
        </p:nvSpPr>
        <p:spPr>
          <a:xfrm>
            <a:off x="11859625" y="5492850"/>
            <a:ext cx="13620000" cy="6752100"/>
          </a:xfrm>
          <a:prstGeom prst="rect">
            <a:avLst/>
          </a:prstGeom>
          <a:noFill/>
          <a:ln>
            <a:noFill/>
          </a:ln>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Clr>
                <a:schemeClr val="dk1"/>
              </a:buClr>
              <a:buSzPts val="2700"/>
              <a:buFont typeface="Crete Round"/>
              <a:buChar char="●"/>
            </a:pPr>
            <a:r>
              <a:rPr lang="en" sz="2700">
                <a:solidFill>
                  <a:schemeClr val="dk1"/>
                </a:solidFill>
                <a:latin typeface="Crete Round"/>
                <a:ea typeface="Crete Round"/>
                <a:cs typeface="Crete Round"/>
                <a:sym typeface="Crete Round"/>
              </a:rPr>
              <a:t>Six adsorbents (activated carbon, iron oxide-coated activated carbon, manganese oxide-coated activated carbon, sand, iron oxide-coated sand, and manganese oxide-coated sand) were tested to investigate their potential in removal of lead from drinking water. ICP-MS was the analytical instrument used to measure lead concentration. Scanning Electron Microscopy (SEM) was employed to observe the morphology and extent of coverage by nanoparticles, nanorods, and nano-sheets on different adsorbents. </a:t>
            </a:r>
            <a:endParaRPr sz="2700">
              <a:solidFill>
                <a:schemeClr val="dk1"/>
              </a:solidFill>
              <a:latin typeface="Crete Round"/>
              <a:ea typeface="Crete Round"/>
              <a:cs typeface="Crete Round"/>
              <a:sym typeface="Crete Round"/>
            </a:endParaRPr>
          </a:p>
          <a:p>
            <a:pPr marL="457200" lvl="0" indent="-400050" algn="l" rtl="0">
              <a:lnSpc>
                <a:spcPct val="115000"/>
              </a:lnSpc>
              <a:spcBef>
                <a:spcPts val="0"/>
              </a:spcBef>
              <a:spcAft>
                <a:spcPts val="0"/>
              </a:spcAft>
              <a:buClr>
                <a:schemeClr val="dk1"/>
              </a:buClr>
              <a:buSzPts val="2700"/>
              <a:buFont typeface="Crete Round"/>
              <a:buChar char="●"/>
            </a:pPr>
            <a:r>
              <a:rPr lang="en" sz="2700">
                <a:solidFill>
                  <a:schemeClr val="dk1"/>
                </a:solidFill>
                <a:latin typeface="Crete Round"/>
                <a:ea typeface="Crete Round"/>
                <a:cs typeface="Crete Round"/>
                <a:sym typeface="Crete Round"/>
              </a:rPr>
              <a:t>Adsorption isotherm represents the capacity of an adsorbent for adsorbing a pollutant from water. Freundlich isotherm model used in these studies (Fig. 1) has the form q</a:t>
            </a:r>
            <a:r>
              <a:rPr lang="en" sz="2700" baseline="-25000">
                <a:solidFill>
                  <a:schemeClr val="dk1"/>
                </a:solidFill>
                <a:latin typeface="Crete Round"/>
                <a:ea typeface="Crete Round"/>
                <a:cs typeface="Crete Round"/>
                <a:sym typeface="Crete Round"/>
              </a:rPr>
              <a:t>e</a:t>
            </a:r>
            <a:r>
              <a:rPr lang="en" sz="2700">
                <a:solidFill>
                  <a:schemeClr val="dk1"/>
                </a:solidFill>
                <a:latin typeface="Crete Round"/>
                <a:ea typeface="Crete Round"/>
                <a:cs typeface="Crete Round"/>
                <a:sym typeface="Crete Round"/>
              </a:rPr>
              <a:t> = K</a:t>
            </a:r>
            <a:r>
              <a:rPr lang="en" sz="2700" baseline="-25000">
                <a:solidFill>
                  <a:schemeClr val="dk1"/>
                </a:solidFill>
                <a:latin typeface="Crete Round"/>
                <a:ea typeface="Crete Round"/>
                <a:cs typeface="Crete Round"/>
                <a:sym typeface="Crete Round"/>
              </a:rPr>
              <a:t>f</a:t>
            </a:r>
            <a:r>
              <a:rPr lang="en" sz="2700">
                <a:solidFill>
                  <a:schemeClr val="dk1"/>
                </a:solidFill>
                <a:latin typeface="Crete Round"/>
                <a:ea typeface="Crete Round"/>
                <a:cs typeface="Crete Round"/>
                <a:sym typeface="Crete Round"/>
              </a:rPr>
              <a:t> C</a:t>
            </a:r>
            <a:r>
              <a:rPr lang="en" sz="2700" baseline="-25000">
                <a:solidFill>
                  <a:schemeClr val="dk1"/>
                </a:solidFill>
                <a:latin typeface="Crete Round"/>
                <a:ea typeface="Crete Round"/>
                <a:cs typeface="Crete Round"/>
                <a:sym typeface="Crete Round"/>
              </a:rPr>
              <a:t>e</a:t>
            </a:r>
            <a:r>
              <a:rPr lang="en" sz="2700">
                <a:solidFill>
                  <a:schemeClr val="dk1"/>
                </a:solidFill>
                <a:latin typeface="Crete Round"/>
                <a:ea typeface="Crete Round"/>
                <a:cs typeface="Crete Round"/>
                <a:sym typeface="Crete Round"/>
              </a:rPr>
              <a:t> </a:t>
            </a:r>
            <a:r>
              <a:rPr lang="en" sz="2700" baseline="30000">
                <a:solidFill>
                  <a:schemeClr val="dk1"/>
                </a:solidFill>
                <a:latin typeface="Crete Round"/>
                <a:ea typeface="Crete Round"/>
                <a:cs typeface="Crete Round"/>
                <a:sym typeface="Crete Round"/>
              </a:rPr>
              <a:t>n</a:t>
            </a:r>
            <a:r>
              <a:rPr lang="en" sz="2700">
                <a:solidFill>
                  <a:schemeClr val="dk1"/>
                </a:solidFill>
                <a:latin typeface="Crete Round"/>
                <a:ea typeface="Crete Round"/>
                <a:cs typeface="Crete Round"/>
                <a:sym typeface="Crete Round"/>
              </a:rPr>
              <a:t>, where K</a:t>
            </a:r>
            <a:r>
              <a:rPr lang="en" sz="2700" baseline="-25000">
                <a:solidFill>
                  <a:schemeClr val="dk1"/>
                </a:solidFill>
                <a:latin typeface="Crete Round"/>
                <a:ea typeface="Crete Round"/>
                <a:cs typeface="Crete Round"/>
                <a:sym typeface="Crete Round"/>
              </a:rPr>
              <a:t>f</a:t>
            </a:r>
            <a:r>
              <a:rPr lang="en" sz="2700">
                <a:solidFill>
                  <a:schemeClr val="dk1"/>
                </a:solidFill>
                <a:latin typeface="Crete Round"/>
                <a:ea typeface="Crete Round"/>
                <a:cs typeface="Crete Round"/>
                <a:sym typeface="Crete Round"/>
              </a:rPr>
              <a:t> and n relate to adsorption capacity.</a:t>
            </a:r>
            <a:endParaRPr sz="2700">
              <a:solidFill>
                <a:schemeClr val="dk1"/>
              </a:solidFill>
              <a:latin typeface="Crete Round"/>
              <a:ea typeface="Crete Round"/>
              <a:cs typeface="Crete Round"/>
              <a:sym typeface="Crete Round"/>
            </a:endParaRPr>
          </a:p>
          <a:p>
            <a:pPr marL="457200" lvl="0" indent="-400050" algn="l" rtl="0">
              <a:lnSpc>
                <a:spcPct val="115000"/>
              </a:lnSpc>
              <a:spcBef>
                <a:spcPts val="0"/>
              </a:spcBef>
              <a:spcAft>
                <a:spcPts val="0"/>
              </a:spcAft>
              <a:buClr>
                <a:schemeClr val="dk1"/>
              </a:buClr>
              <a:buSzPts val="2700"/>
              <a:buFont typeface="Crete Round"/>
              <a:buChar char="●"/>
            </a:pPr>
            <a:r>
              <a:rPr lang="en" sz="2700">
                <a:solidFill>
                  <a:schemeClr val="dk1"/>
                </a:solidFill>
                <a:latin typeface="Crete Round"/>
                <a:ea typeface="Crete Round"/>
                <a:cs typeface="Crete Round"/>
                <a:sym typeface="Crete Round"/>
              </a:rPr>
              <a:t>Adsorption rate represents the velocity of approach to equilibrium capacity. In this context, a more rapid approach to equilibrium signifies that a greater fraction of equilibrium has been utilized in a given contact time.</a:t>
            </a:r>
            <a:endParaRPr sz="2700">
              <a:solidFill>
                <a:schemeClr val="dk1"/>
              </a:solidFill>
              <a:latin typeface="Crete Round"/>
              <a:ea typeface="Crete Round"/>
              <a:cs typeface="Crete Round"/>
              <a:sym typeface="Crete Round"/>
            </a:endParaRPr>
          </a:p>
          <a:p>
            <a:pPr marL="457200" lvl="0" indent="-400050" algn="l" rtl="0">
              <a:lnSpc>
                <a:spcPct val="115000"/>
              </a:lnSpc>
              <a:spcBef>
                <a:spcPts val="0"/>
              </a:spcBef>
              <a:spcAft>
                <a:spcPts val="0"/>
              </a:spcAft>
              <a:buClr>
                <a:schemeClr val="dk1"/>
              </a:buClr>
              <a:buSzPts val="2700"/>
              <a:buFont typeface="Crete Round"/>
              <a:buChar char="●"/>
            </a:pPr>
            <a:r>
              <a:rPr lang="en" sz="2700">
                <a:solidFill>
                  <a:schemeClr val="dk1"/>
                </a:solidFill>
                <a:latin typeface="Crete Round"/>
                <a:ea typeface="Crete Round"/>
                <a:cs typeface="Crete Round"/>
                <a:sym typeface="Crete Round"/>
              </a:rPr>
              <a:t>Role of nanoparticles: This study indicates that iron oxide and manganese oxide nanoparticles have high adsorption capacity for lead.</a:t>
            </a:r>
            <a:endParaRPr sz="2700">
              <a:solidFill>
                <a:schemeClr val="dk1"/>
              </a:solidFill>
              <a:latin typeface="Crete Round"/>
              <a:ea typeface="Crete Round"/>
              <a:cs typeface="Crete Round"/>
              <a:sym typeface="Crete Round"/>
            </a:endParaRPr>
          </a:p>
          <a:p>
            <a:pPr marL="0" lvl="0" indent="0" algn="l" rtl="0">
              <a:lnSpc>
                <a:spcPct val="115000"/>
              </a:lnSpc>
              <a:spcBef>
                <a:spcPts val="0"/>
              </a:spcBef>
              <a:spcAft>
                <a:spcPts val="0"/>
              </a:spcAft>
              <a:buNone/>
            </a:pPr>
            <a:endParaRPr sz="2700">
              <a:solidFill>
                <a:schemeClr val="dk1"/>
              </a:solidFill>
              <a:latin typeface="Crete Round"/>
              <a:ea typeface="Crete Round"/>
              <a:cs typeface="Crete Round"/>
              <a:sym typeface="Crete Round"/>
            </a:endParaRPr>
          </a:p>
        </p:txBody>
      </p:sp>
      <p:grpSp>
        <p:nvGrpSpPr>
          <p:cNvPr id="147" name="Google Shape;147;p15"/>
          <p:cNvGrpSpPr/>
          <p:nvPr/>
        </p:nvGrpSpPr>
        <p:grpSpPr>
          <a:xfrm>
            <a:off x="11859650" y="26460450"/>
            <a:ext cx="13120200" cy="5558875"/>
            <a:chOff x="11859650" y="26460450"/>
            <a:chExt cx="13120200" cy="5558875"/>
          </a:xfrm>
        </p:grpSpPr>
        <p:pic>
          <p:nvPicPr>
            <p:cNvPr id="148" name="Google Shape;148;p15"/>
            <p:cNvPicPr preferRelativeResize="0"/>
            <p:nvPr/>
          </p:nvPicPr>
          <p:blipFill>
            <a:blip r:embed="rId22">
              <a:alphaModFix/>
            </a:blip>
            <a:stretch>
              <a:fillRect/>
            </a:stretch>
          </p:blipFill>
          <p:spPr>
            <a:xfrm>
              <a:off x="11859650" y="26460450"/>
              <a:ext cx="13120200" cy="5558875"/>
            </a:xfrm>
            <a:prstGeom prst="rect">
              <a:avLst/>
            </a:prstGeom>
            <a:noFill/>
            <a:ln>
              <a:noFill/>
            </a:ln>
          </p:spPr>
        </p:pic>
        <p:grpSp>
          <p:nvGrpSpPr>
            <p:cNvPr id="149" name="Google Shape;149;p15"/>
            <p:cNvGrpSpPr/>
            <p:nvPr/>
          </p:nvGrpSpPr>
          <p:grpSpPr>
            <a:xfrm>
              <a:off x="13251962" y="26669564"/>
              <a:ext cx="4635872" cy="708497"/>
              <a:chOff x="1499075" y="1484525"/>
              <a:chExt cx="5541325" cy="793213"/>
            </a:xfrm>
          </p:grpSpPr>
          <p:cxnSp>
            <p:nvCxnSpPr>
              <p:cNvPr id="150" name="Google Shape;150;p15"/>
              <p:cNvCxnSpPr/>
              <p:nvPr/>
            </p:nvCxnSpPr>
            <p:spPr>
              <a:xfrm>
                <a:off x="1499075" y="1652525"/>
                <a:ext cx="377700" cy="0"/>
              </a:xfrm>
              <a:prstGeom prst="straightConnector1">
                <a:avLst/>
              </a:prstGeom>
              <a:noFill/>
              <a:ln w="38100" cap="flat" cmpd="sng">
                <a:solidFill>
                  <a:srgbClr val="FF0000"/>
                </a:solidFill>
                <a:prstDash val="solid"/>
                <a:round/>
                <a:headEnd type="none" w="med" len="med"/>
                <a:tailEnd type="none" w="med" len="med"/>
              </a:ln>
            </p:spPr>
          </p:cxnSp>
          <p:cxnSp>
            <p:nvCxnSpPr>
              <p:cNvPr id="151" name="Google Shape;151;p15"/>
              <p:cNvCxnSpPr/>
              <p:nvPr/>
            </p:nvCxnSpPr>
            <p:spPr>
              <a:xfrm>
                <a:off x="1499075" y="1881125"/>
                <a:ext cx="377700" cy="0"/>
              </a:xfrm>
              <a:prstGeom prst="straightConnector1">
                <a:avLst/>
              </a:prstGeom>
              <a:noFill/>
              <a:ln w="38100" cap="flat" cmpd="sng">
                <a:solidFill>
                  <a:srgbClr val="FF9900"/>
                </a:solidFill>
                <a:prstDash val="solid"/>
                <a:round/>
                <a:headEnd type="none" w="med" len="med"/>
                <a:tailEnd type="none" w="med" len="med"/>
              </a:ln>
            </p:spPr>
          </p:cxnSp>
          <p:cxnSp>
            <p:nvCxnSpPr>
              <p:cNvPr id="152" name="Google Shape;152;p15"/>
              <p:cNvCxnSpPr/>
              <p:nvPr/>
            </p:nvCxnSpPr>
            <p:spPr>
              <a:xfrm>
                <a:off x="4021950" y="1652525"/>
                <a:ext cx="377700" cy="0"/>
              </a:xfrm>
              <a:prstGeom prst="straightConnector1">
                <a:avLst/>
              </a:prstGeom>
              <a:noFill/>
              <a:ln w="38100" cap="flat" cmpd="sng">
                <a:solidFill>
                  <a:srgbClr val="000000"/>
                </a:solidFill>
                <a:prstDash val="solid"/>
                <a:round/>
                <a:headEnd type="none" w="med" len="med"/>
                <a:tailEnd type="none" w="med" len="med"/>
              </a:ln>
            </p:spPr>
          </p:cxnSp>
          <p:cxnSp>
            <p:nvCxnSpPr>
              <p:cNvPr id="153" name="Google Shape;153;p15"/>
              <p:cNvCxnSpPr/>
              <p:nvPr/>
            </p:nvCxnSpPr>
            <p:spPr>
              <a:xfrm>
                <a:off x="4021950" y="1881125"/>
                <a:ext cx="377700" cy="0"/>
              </a:xfrm>
              <a:prstGeom prst="straightConnector1">
                <a:avLst/>
              </a:prstGeom>
              <a:noFill/>
              <a:ln w="38100" cap="flat" cmpd="sng">
                <a:solidFill>
                  <a:srgbClr val="9900FF"/>
                </a:solidFill>
                <a:prstDash val="solid"/>
                <a:round/>
                <a:headEnd type="none" w="med" len="med"/>
                <a:tailEnd type="none" w="med" len="med"/>
              </a:ln>
            </p:spPr>
          </p:cxnSp>
          <p:sp>
            <p:nvSpPr>
              <p:cNvPr id="154" name="Google Shape;154;p15"/>
              <p:cNvSpPr txBox="1"/>
              <p:nvPr/>
            </p:nvSpPr>
            <p:spPr>
              <a:xfrm>
                <a:off x="2006651" y="1484538"/>
                <a:ext cx="1876500" cy="7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Iron Oxide GAC</a:t>
                </a:r>
                <a:endParaRPr/>
              </a:p>
              <a:p>
                <a:pPr marL="0" lvl="0" indent="0" algn="l" rtl="0">
                  <a:spcBef>
                    <a:spcPts val="0"/>
                  </a:spcBef>
                  <a:spcAft>
                    <a:spcPts val="0"/>
                  </a:spcAft>
                  <a:buNone/>
                </a:pPr>
                <a:r>
                  <a:rPr lang="en"/>
                  <a:t>Iron Oxide Sand</a:t>
                </a:r>
                <a:endParaRPr/>
              </a:p>
            </p:txBody>
          </p:sp>
          <p:sp>
            <p:nvSpPr>
              <p:cNvPr id="155" name="Google Shape;155;p15"/>
              <p:cNvSpPr txBox="1"/>
              <p:nvPr/>
            </p:nvSpPr>
            <p:spPr>
              <a:xfrm>
                <a:off x="4572000" y="1484525"/>
                <a:ext cx="2468400" cy="7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Uncoated GAC</a:t>
                </a:r>
                <a:endParaRPr/>
              </a:p>
              <a:p>
                <a:pPr marL="0" lvl="0" indent="0" algn="l" rtl="0">
                  <a:spcBef>
                    <a:spcPts val="0"/>
                  </a:spcBef>
                  <a:spcAft>
                    <a:spcPts val="0"/>
                  </a:spcAft>
                  <a:buNone/>
                </a:pPr>
                <a:r>
                  <a:rPr lang="en"/>
                  <a:t>Manganese Oxide GAC</a:t>
                </a:r>
                <a:endParaRPr/>
              </a:p>
              <a:p>
                <a:pPr marL="0" lvl="0" indent="0" algn="l" rtl="0">
                  <a:spcBef>
                    <a:spcPts val="0"/>
                  </a:spcBef>
                  <a:spcAft>
                    <a:spcPts val="0"/>
                  </a:spcAft>
                  <a:buNone/>
                </a:pPr>
                <a:endParaRPr/>
              </a:p>
            </p:txBody>
          </p:sp>
        </p:grpSp>
      </p:grpSp>
      <p:pic>
        <p:nvPicPr>
          <p:cNvPr id="156" name="Google Shape;156;p15"/>
          <p:cNvPicPr preferRelativeResize="0"/>
          <p:nvPr/>
        </p:nvPicPr>
        <p:blipFill rotWithShape="1">
          <a:blip r:embed="rId23">
            <a:alphaModFix/>
          </a:blip>
          <a:srcRect l="11900" t="17281" r="21948" b="21481"/>
          <a:stretch/>
        </p:blipFill>
        <p:spPr>
          <a:xfrm>
            <a:off x="32946750" y="22050600"/>
            <a:ext cx="5951524" cy="4132001"/>
          </a:xfrm>
          <a:prstGeom prst="rect">
            <a:avLst/>
          </a:prstGeom>
          <a:noFill/>
          <a:ln>
            <a:noFill/>
          </a:ln>
        </p:spPr>
      </p:pic>
      <p:pic>
        <p:nvPicPr>
          <p:cNvPr id="157" name="Google Shape;157;p15"/>
          <p:cNvPicPr preferRelativeResize="0"/>
          <p:nvPr/>
        </p:nvPicPr>
        <p:blipFill rotWithShape="1">
          <a:blip r:embed="rId24">
            <a:alphaModFix/>
          </a:blip>
          <a:srcRect t="10877" b="9669"/>
          <a:stretch/>
        </p:blipFill>
        <p:spPr>
          <a:xfrm>
            <a:off x="38900350" y="22090200"/>
            <a:ext cx="4654949" cy="4517725"/>
          </a:xfrm>
          <a:prstGeom prst="rect">
            <a:avLst/>
          </a:prstGeom>
          <a:noFill/>
          <a:ln>
            <a:noFill/>
          </a:ln>
        </p:spPr>
      </p:pic>
      <p:sp>
        <p:nvSpPr>
          <p:cNvPr id="158" name="Google Shape;158;p15"/>
          <p:cNvSpPr txBox="1"/>
          <p:nvPr/>
        </p:nvSpPr>
        <p:spPr>
          <a:xfrm>
            <a:off x="25479650" y="21346750"/>
            <a:ext cx="6897600" cy="329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600">
                <a:solidFill>
                  <a:schemeClr val="dk1"/>
                </a:solidFill>
                <a:latin typeface="Crete Round"/>
                <a:ea typeface="Crete Round"/>
                <a:cs typeface="Crete Round"/>
                <a:sym typeface="Crete Round"/>
              </a:rPr>
              <a:t>The model assumptions are: i) plug-flow system with axial dispersion, ii) the uptake of metal ions is controlled by dual-resistance mass transport mechanisms: external film mass transfer and interparticle diffusion, and iii) the equilibrium is described by the Freundlich isotherm model. </a:t>
            </a:r>
            <a:endParaRPr sz="2600">
              <a:solidFill>
                <a:schemeClr val="dk1"/>
              </a:solidFill>
              <a:latin typeface="Crete Round"/>
              <a:ea typeface="Crete Round"/>
              <a:cs typeface="Crete Round"/>
              <a:sym typeface="Crete Round"/>
            </a:endParaRPr>
          </a:p>
          <a:p>
            <a:pPr marL="0" lvl="0" indent="0" algn="l" rtl="0">
              <a:lnSpc>
                <a:spcPct val="115000"/>
              </a:lnSpc>
              <a:spcBef>
                <a:spcPts val="0"/>
              </a:spcBef>
              <a:spcAft>
                <a:spcPts val="0"/>
              </a:spcAft>
              <a:buNone/>
            </a:pPr>
            <a:endParaRPr sz="2600">
              <a:solidFill>
                <a:schemeClr val="dk1"/>
              </a:solidFill>
              <a:latin typeface="Crete Round"/>
              <a:ea typeface="Crete Round"/>
              <a:cs typeface="Crete Round"/>
              <a:sym typeface="Crete Round"/>
            </a:endParaRPr>
          </a:p>
        </p:txBody>
      </p:sp>
      <p:sp>
        <p:nvSpPr>
          <p:cNvPr id="159" name="Google Shape;159;p15"/>
          <p:cNvSpPr txBox="1"/>
          <p:nvPr/>
        </p:nvSpPr>
        <p:spPr>
          <a:xfrm>
            <a:off x="25671475" y="24804950"/>
            <a:ext cx="5914500" cy="6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rete Round"/>
                <a:ea typeface="Crete Round"/>
                <a:cs typeface="Crete Round"/>
                <a:sym typeface="Crete Round"/>
              </a:rPr>
              <a:t>Liquid-phase mass balance of the adsorbate (lead):</a:t>
            </a:r>
            <a:endParaRPr sz="2000">
              <a:latin typeface="Crete Round"/>
              <a:ea typeface="Crete Round"/>
              <a:cs typeface="Crete Round"/>
              <a:sym typeface="Crete Round"/>
            </a:endParaRPr>
          </a:p>
        </p:txBody>
      </p:sp>
      <p:sp>
        <p:nvSpPr>
          <p:cNvPr id="160" name="Google Shape;160;p15"/>
          <p:cNvSpPr txBox="1"/>
          <p:nvPr/>
        </p:nvSpPr>
        <p:spPr>
          <a:xfrm>
            <a:off x="25671475" y="26176550"/>
            <a:ext cx="5914500" cy="6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rete Round"/>
                <a:ea typeface="Crete Round"/>
                <a:cs typeface="Crete Round"/>
                <a:sym typeface="Crete Round"/>
              </a:rPr>
              <a:t>Adsorbate concentration on adsorbent particle: </a:t>
            </a:r>
            <a:endParaRPr sz="2000">
              <a:latin typeface="Crete Round"/>
              <a:ea typeface="Crete Round"/>
              <a:cs typeface="Crete Round"/>
              <a:sym typeface="Crete Round"/>
            </a:endParaRPr>
          </a:p>
        </p:txBody>
      </p:sp>
      <p:sp>
        <p:nvSpPr>
          <p:cNvPr id="161" name="Google Shape;161;p15"/>
          <p:cNvSpPr txBox="1"/>
          <p:nvPr/>
        </p:nvSpPr>
        <p:spPr>
          <a:xfrm>
            <a:off x="25747675" y="29224550"/>
            <a:ext cx="5914500" cy="6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rete Round"/>
                <a:ea typeface="Crete Round"/>
                <a:cs typeface="Crete Round"/>
                <a:sym typeface="Crete Round"/>
              </a:rPr>
              <a:t>Equilibrium relationship between liquid-phase and solid-phase concentration of the adsorbate: </a:t>
            </a:r>
            <a:endParaRPr sz="2000">
              <a:latin typeface="Crete Round"/>
              <a:ea typeface="Crete Round"/>
              <a:cs typeface="Crete Round"/>
              <a:sym typeface="Crete Round"/>
            </a:endParaRPr>
          </a:p>
        </p:txBody>
      </p:sp>
      <p:sp>
        <p:nvSpPr>
          <p:cNvPr id="162" name="Google Shape;162;p15"/>
          <p:cNvSpPr txBox="1"/>
          <p:nvPr/>
        </p:nvSpPr>
        <p:spPr>
          <a:xfrm>
            <a:off x="25671475" y="27700550"/>
            <a:ext cx="6261000" cy="6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rete Round"/>
                <a:ea typeface="Crete Round"/>
                <a:cs typeface="Crete Round"/>
                <a:sym typeface="Crete Round"/>
              </a:rPr>
              <a:t>Surface diffusion relationship for adsorbent particle: </a:t>
            </a:r>
            <a:endParaRPr sz="2000">
              <a:latin typeface="Crete Round"/>
              <a:ea typeface="Crete Round"/>
              <a:cs typeface="Crete Round"/>
              <a:sym typeface="Crete Round"/>
            </a:endParaRPr>
          </a:p>
        </p:txBody>
      </p:sp>
      <p:sp>
        <p:nvSpPr>
          <p:cNvPr id="163" name="Google Shape;163;p15"/>
          <p:cNvSpPr txBox="1"/>
          <p:nvPr/>
        </p:nvSpPr>
        <p:spPr>
          <a:xfrm>
            <a:off x="25754850" y="30672350"/>
            <a:ext cx="6528900" cy="6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rete Round"/>
                <a:ea typeface="Crete Round"/>
                <a:cs typeface="Crete Round"/>
                <a:sym typeface="Crete Round"/>
              </a:rPr>
              <a:t>Axial dispersion coefficient using correlation technique: </a:t>
            </a:r>
            <a:endParaRPr sz="2000">
              <a:latin typeface="Crete Round"/>
              <a:ea typeface="Crete Round"/>
              <a:cs typeface="Crete Round"/>
              <a:sym typeface="Crete Round"/>
            </a:endParaRPr>
          </a:p>
        </p:txBody>
      </p:sp>
      <p:pic>
        <p:nvPicPr>
          <p:cNvPr id="164" name="Google Shape;164;p15"/>
          <p:cNvPicPr preferRelativeResize="0"/>
          <p:nvPr/>
        </p:nvPicPr>
        <p:blipFill>
          <a:blip r:embed="rId25">
            <a:alphaModFix/>
          </a:blip>
          <a:stretch>
            <a:fillRect/>
          </a:stretch>
        </p:blipFill>
        <p:spPr>
          <a:xfrm>
            <a:off x="27050425" y="31285550"/>
            <a:ext cx="3978378" cy="1059000"/>
          </a:xfrm>
          <a:prstGeom prst="rect">
            <a:avLst/>
          </a:prstGeom>
          <a:noFill/>
          <a:ln w="9525" cap="flat" cmpd="sng">
            <a:solidFill>
              <a:srgbClr val="FFFFFF"/>
            </a:solidFill>
            <a:prstDash val="solid"/>
            <a:round/>
            <a:headEnd type="none" w="sm" len="sm"/>
            <a:tailEnd type="none" w="sm" len="sm"/>
          </a:ln>
        </p:spPr>
      </p:pic>
      <p:sp>
        <p:nvSpPr>
          <p:cNvPr id="165" name="Google Shape;165;p15"/>
          <p:cNvSpPr txBox="1"/>
          <p:nvPr/>
        </p:nvSpPr>
        <p:spPr>
          <a:xfrm>
            <a:off x="24458500" y="20458700"/>
            <a:ext cx="78273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5000" u="sng">
                <a:solidFill>
                  <a:srgbClr val="990000"/>
                </a:solidFill>
                <a:latin typeface="Crete Round"/>
                <a:ea typeface="Crete Round"/>
                <a:cs typeface="Crete Round"/>
                <a:sym typeface="Crete Round"/>
              </a:rPr>
              <a:t>Model Assumptions</a:t>
            </a:r>
            <a:endParaRPr sz="5000" u="sng">
              <a:solidFill>
                <a:srgbClr val="990000"/>
              </a:solidFill>
              <a:latin typeface="Crete Round"/>
              <a:ea typeface="Crete Round"/>
              <a:cs typeface="Crete Round"/>
              <a:sym typeface="Crete Round"/>
            </a:endParaRPr>
          </a:p>
        </p:txBody>
      </p:sp>
      <p:sp>
        <p:nvSpPr>
          <p:cNvPr id="166" name="Google Shape;166;p15"/>
          <p:cNvSpPr txBox="1"/>
          <p:nvPr/>
        </p:nvSpPr>
        <p:spPr>
          <a:xfrm>
            <a:off x="7646175" y="14392050"/>
            <a:ext cx="2599500" cy="38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rete Round"/>
                <a:ea typeface="Crete Round"/>
                <a:cs typeface="Crete Round"/>
                <a:sym typeface="Crete Round"/>
              </a:rPr>
              <a:t>Blood Lead Level (BLL) safety</a:t>
            </a:r>
            <a:endParaRPr>
              <a:latin typeface="Crete Round"/>
              <a:ea typeface="Crete Round"/>
              <a:cs typeface="Crete Round"/>
              <a:sym typeface="Crete Round"/>
            </a:endParaRPr>
          </a:p>
        </p:txBody>
      </p:sp>
    </p:spTree>
  </p:cSld>
  <p:clrMapOvr>
    <a:masterClrMapping/>
  </p:clrMapOvr>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Crete Round</vt:lpstr>
      <vt:lpstr>Trebuchet MS</vt:lpstr>
      <vt:lpstr>Lato</vt:lpstr>
      <vt:lpstr>Merriweather</vt:lpstr>
      <vt:lpstr>Wave</vt:lpstr>
      <vt:lpstr>Simple Light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Pirbazari</dc:creator>
  <cp:lastModifiedBy>Dr. Pirbazari</cp:lastModifiedBy>
  <cp:revision>1</cp:revision>
  <dcterms:modified xsi:type="dcterms:W3CDTF">2019-09-18T00:28:09Z</dcterms:modified>
</cp:coreProperties>
</file>